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842" r:id="rId5"/>
    <p:sldId id="846" r:id="rId6"/>
    <p:sldId id="850" r:id="rId7"/>
    <p:sldId id="847" r:id="rId8"/>
    <p:sldId id="849" r:id="rId9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8">
          <p15:clr>
            <a:srgbClr val="A4A3A4"/>
          </p15:clr>
        </p15:guide>
        <p15:guide id="3" orient="horz" pos="4045">
          <p15:clr>
            <a:srgbClr val="A4A3A4"/>
          </p15:clr>
        </p15:guide>
        <p15:guide id="4" orient="horz" pos="3789">
          <p15:clr>
            <a:srgbClr val="A4A3A4"/>
          </p15:clr>
        </p15:guide>
        <p15:guide id="5" pos="2880">
          <p15:clr>
            <a:srgbClr val="A4A3A4"/>
          </p15:clr>
        </p15:guide>
        <p15:guide id="6" pos="720">
          <p15:clr>
            <a:srgbClr val="A4A3A4"/>
          </p15:clr>
        </p15:guide>
        <p15:guide id="7" pos="3602">
          <p15:clr>
            <a:srgbClr val="A4A3A4"/>
          </p15:clr>
        </p15:guide>
        <p15:guide id="8" pos="1448">
          <p15:clr>
            <a:srgbClr val="A4A3A4"/>
          </p15:clr>
        </p15:guide>
        <p15:guide id="9" pos="2159">
          <p15:clr>
            <a:srgbClr val="A4A3A4"/>
          </p15:clr>
        </p15:guide>
        <p15:guide id="10" pos="4324">
          <p15:clr>
            <a:srgbClr val="A4A3A4"/>
          </p15:clr>
        </p15:guide>
        <p15:guide id="11" pos="50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ston, Denise S" initials="RDS" lastIdx="7" clrIdx="0">
    <p:extLst>
      <p:ext uri="{19B8F6BF-5375-455C-9EA6-DF929625EA0E}">
        <p15:presenceInfo xmlns:p15="http://schemas.microsoft.com/office/powerpoint/2012/main" userId="S::32614@fenetwork.com::f5909595-a7f1-4095-979e-977a232f4271" providerId="AD"/>
      </p:ext>
    </p:extLst>
  </p:cmAuthor>
  <p:cmAuthor id="2" name="Hickox, Michelle C." initials="HMC" lastIdx="9" clrIdx="1">
    <p:extLst>
      <p:ext uri="{19B8F6BF-5375-455C-9EA6-DF929625EA0E}">
        <p15:presenceInfo xmlns:p15="http://schemas.microsoft.com/office/powerpoint/2012/main" userId="S::18176@fenetwork.com::1e70ce26-ff45-4b10-858c-6415812f64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E7E6E6"/>
    <a:srgbClr val="800000"/>
    <a:srgbClr val="44546A"/>
    <a:srgbClr val="0C6E62"/>
    <a:srgbClr val="660033"/>
    <a:srgbClr val="FFCC99"/>
    <a:srgbClr val="E6E6E6"/>
    <a:srgbClr val="6666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85" y="48"/>
      </p:cViewPr>
      <p:guideLst>
        <p:guide orient="horz" pos="2160"/>
        <p:guide orient="horz" pos="488"/>
        <p:guide orient="horz" pos="4045"/>
        <p:guide orient="horz" pos="3789"/>
        <p:guide pos="2880"/>
        <p:guide pos="720"/>
        <p:guide pos="3602"/>
        <p:guide pos="1448"/>
        <p:guide pos="2159"/>
        <p:guide pos="4324"/>
        <p:guide pos="50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Ralston" userId="2fb13c5de8b6821c" providerId="LiveId" clId="{7947E749-1043-4030-BDD0-8172766BB169}"/>
    <pc:docChg chg="custSel addSld delSld modSld">
      <pc:chgData name="Denise Ralston" userId="2fb13c5de8b6821c" providerId="LiveId" clId="{7947E749-1043-4030-BDD0-8172766BB169}" dt="2025-05-12T22:44:15.855" v="1260" actId="313"/>
      <pc:docMkLst>
        <pc:docMk/>
      </pc:docMkLst>
      <pc:sldChg chg="delSp modSp del mod">
        <pc:chgData name="Denise Ralston" userId="2fb13c5de8b6821c" providerId="LiveId" clId="{7947E749-1043-4030-BDD0-8172766BB169}" dt="2025-05-12T22:03:17.373" v="388" actId="47"/>
        <pc:sldMkLst>
          <pc:docMk/>
          <pc:sldMk cId="1238535486" sldId="813"/>
        </pc:sldMkLst>
        <pc:spChg chg="del mod">
          <ac:chgData name="Denise Ralston" userId="2fb13c5de8b6821c" providerId="LiveId" clId="{7947E749-1043-4030-BDD0-8172766BB169}" dt="2025-05-12T21:51:23.868" v="173" actId="478"/>
          <ac:spMkLst>
            <pc:docMk/>
            <pc:sldMk cId="1238535486" sldId="813"/>
            <ac:spMk id="3" creationId="{82DAC916-A59C-4756-BBFC-EB2E08E1F530}"/>
          </ac:spMkLst>
        </pc:spChg>
      </pc:sldChg>
      <pc:sldChg chg="del">
        <pc:chgData name="Denise Ralston" userId="2fb13c5de8b6821c" providerId="LiveId" clId="{7947E749-1043-4030-BDD0-8172766BB169}" dt="2025-05-12T21:46:30.873" v="139" actId="47"/>
        <pc:sldMkLst>
          <pc:docMk/>
          <pc:sldMk cId="1919916834" sldId="814"/>
        </pc:sldMkLst>
      </pc:sldChg>
      <pc:sldChg chg="addSp modSp mod">
        <pc:chgData name="Denise Ralston" userId="2fb13c5de8b6821c" providerId="LiveId" clId="{7947E749-1043-4030-BDD0-8172766BB169}" dt="2025-05-12T22:44:15.855" v="1260" actId="313"/>
        <pc:sldMkLst>
          <pc:docMk/>
          <pc:sldMk cId="2502016502" sldId="842"/>
        </pc:sldMkLst>
        <pc:spChg chg="add mod">
          <ac:chgData name="Denise Ralston" userId="2fb13c5de8b6821c" providerId="LiveId" clId="{7947E749-1043-4030-BDD0-8172766BB169}" dt="2025-05-12T22:44:15.855" v="1260" actId="313"/>
          <ac:spMkLst>
            <pc:docMk/>
            <pc:sldMk cId="2502016502" sldId="842"/>
            <ac:spMk id="2" creationId="{44C66654-3D64-AEEB-5ADC-C6DD216DA7FA}"/>
          </ac:spMkLst>
        </pc:spChg>
        <pc:spChg chg="mod">
          <ac:chgData name="Denise Ralston" userId="2fb13c5de8b6821c" providerId="LiveId" clId="{7947E749-1043-4030-BDD0-8172766BB169}" dt="2025-05-12T22:03:38.152" v="389" actId="1076"/>
          <ac:spMkLst>
            <pc:docMk/>
            <pc:sldMk cId="2502016502" sldId="842"/>
            <ac:spMk id="3" creationId="{B8F2DD86-03B0-401F-B2BB-6BADA8258B4F}"/>
          </ac:spMkLst>
        </pc:spChg>
        <pc:picChg chg="add mod">
          <ac:chgData name="Denise Ralston" userId="2fb13c5de8b6821c" providerId="LiveId" clId="{7947E749-1043-4030-BDD0-8172766BB169}" dt="2025-05-12T22:15:53.888" v="492" actId="14100"/>
          <ac:picMkLst>
            <pc:docMk/>
            <pc:sldMk cId="2502016502" sldId="842"/>
            <ac:picMk id="5" creationId="{D20C10D2-787C-DA85-05BE-978ACAF74E79}"/>
          </ac:picMkLst>
        </pc:picChg>
      </pc:sldChg>
      <pc:sldChg chg="modSp del mod modCm">
        <pc:chgData name="Denise Ralston" userId="2fb13c5de8b6821c" providerId="LiveId" clId="{7947E749-1043-4030-BDD0-8172766BB169}" dt="2025-05-12T21:51:12.564" v="171" actId="47"/>
        <pc:sldMkLst>
          <pc:docMk/>
          <pc:sldMk cId="892590414" sldId="845"/>
        </pc:sldMkLst>
        <pc:spChg chg="mod">
          <ac:chgData name="Denise Ralston" userId="2fb13c5de8b6821c" providerId="LiveId" clId="{7947E749-1043-4030-BDD0-8172766BB169}" dt="2025-05-12T21:44:21.654" v="52" actId="20577"/>
          <ac:spMkLst>
            <pc:docMk/>
            <pc:sldMk cId="892590414" sldId="845"/>
            <ac:spMk id="3" creationId="{77CAC19D-63EE-4578-B642-F7E9DDD3707F}"/>
          </ac:spMkLst>
        </pc:spChg>
        <pc:spChg chg="mod">
          <ac:chgData name="Denise Ralston" userId="2fb13c5de8b6821c" providerId="LiveId" clId="{7947E749-1043-4030-BDD0-8172766BB169}" dt="2025-05-12T21:44:48.780" v="75" actId="1076"/>
          <ac:spMkLst>
            <pc:docMk/>
            <pc:sldMk cId="892590414" sldId="845"/>
            <ac:spMk id="17" creationId="{7729326F-4DED-4376-A54F-C9A1DB2E2C21}"/>
          </ac:spMkLst>
        </pc:spChg>
        <pc:spChg chg="mod">
          <ac:chgData name="Denise Ralston" userId="2fb13c5de8b6821c" providerId="LiveId" clId="{7947E749-1043-4030-BDD0-8172766BB169}" dt="2025-05-12T21:44:57.800" v="89" actId="20577"/>
          <ac:spMkLst>
            <pc:docMk/>
            <pc:sldMk cId="892590414" sldId="845"/>
            <ac:spMk id="44" creationId="{D853767A-EB7F-4D1D-BF24-2D5B9912B45E}"/>
          </ac:spMkLst>
        </pc:spChg>
        <pc:spChg chg="mod">
          <ac:chgData name="Denise Ralston" userId="2fb13c5de8b6821c" providerId="LiveId" clId="{7947E749-1043-4030-BDD0-8172766BB169}" dt="2025-05-12T21:45:10.232" v="122" actId="20577"/>
          <ac:spMkLst>
            <pc:docMk/>
            <pc:sldMk cId="892590414" sldId="845"/>
            <ac:spMk id="45" creationId="{AB40E843-A03B-4423-BAB2-FC7BA8B7B04B}"/>
          </ac:spMkLst>
        </pc:spChg>
        <pc:spChg chg="mod">
          <ac:chgData name="Denise Ralston" userId="2fb13c5de8b6821c" providerId="LiveId" clId="{7947E749-1043-4030-BDD0-8172766BB169}" dt="2025-05-12T21:45:28.876" v="123" actId="20577"/>
          <ac:spMkLst>
            <pc:docMk/>
            <pc:sldMk cId="892590414" sldId="845"/>
            <ac:spMk id="51" creationId="{C155DDF2-D721-4265-A02B-21B51B40A226}"/>
          </ac:spMkLst>
        </pc:spChg>
      </pc:sldChg>
      <pc:sldChg chg="addSp delSp modSp new mod">
        <pc:chgData name="Denise Ralston" userId="2fb13c5de8b6821c" providerId="LiveId" clId="{7947E749-1043-4030-BDD0-8172766BB169}" dt="2025-05-12T22:42:45.505" v="1230" actId="255"/>
        <pc:sldMkLst>
          <pc:docMk/>
          <pc:sldMk cId="3021360110" sldId="846"/>
        </pc:sldMkLst>
        <pc:spChg chg="mod">
          <ac:chgData name="Denise Ralston" userId="2fb13c5de8b6821c" providerId="LiveId" clId="{7947E749-1043-4030-BDD0-8172766BB169}" dt="2025-05-12T22:36:35.775" v="805" actId="20577"/>
          <ac:spMkLst>
            <pc:docMk/>
            <pc:sldMk cId="3021360110" sldId="846"/>
            <ac:spMk id="2" creationId="{135DC699-7412-71D3-FAB9-0F546ACAC3C1}"/>
          </ac:spMkLst>
        </pc:spChg>
        <pc:spChg chg="mod">
          <ac:chgData name="Denise Ralston" userId="2fb13c5de8b6821c" providerId="LiveId" clId="{7947E749-1043-4030-BDD0-8172766BB169}" dt="2025-05-12T22:42:45.505" v="1230" actId="255"/>
          <ac:spMkLst>
            <pc:docMk/>
            <pc:sldMk cId="3021360110" sldId="846"/>
            <ac:spMk id="3" creationId="{04805700-3127-A3F9-831F-630DD1E3B7A2}"/>
          </ac:spMkLst>
        </pc:spChg>
        <pc:spChg chg="del mod">
          <ac:chgData name="Denise Ralston" userId="2fb13c5de8b6821c" providerId="LiveId" clId="{7947E749-1043-4030-BDD0-8172766BB169}" dt="2025-05-12T22:36:14.443" v="775" actId="478"/>
          <ac:spMkLst>
            <pc:docMk/>
            <pc:sldMk cId="3021360110" sldId="846"/>
            <ac:spMk id="4" creationId="{A14F3A77-74BC-F726-631E-6C0C406AF3D2}"/>
          </ac:spMkLst>
        </pc:spChg>
        <pc:spChg chg="add mod">
          <ac:chgData name="Denise Ralston" userId="2fb13c5de8b6821c" providerId="LiveId" clId="{7947E749-1043-4030-BDD0-8172766BB169}" dt="2025-05-12T22:18:16.490" v="551" actId="20577"/>
          <ac:spMkLst>
            <pc:docMk/>
            <pc:sldMk cId="3021360110" sldId="846"/>
            <ac:spMk id="6" creationId="{BAD83926-B2FD-CC1F-9034-6466E64308CA}"/>
          </ac:spMkLst>
        </pc:spChg>
        <pc:spChg chg="add mod">
          <ac:chgData name="Denise Ralston" userId="2fb13c5de8b6821c" providerId="LiveId" clId="{7947E749-1043-4030-BDD0-8172766BB169}" dt="2025-05-12T22:34:07.239" v="770" actId="1076"/>
          <ac:spMkLst>
            <pc:docMk/>
            <pc:sldMk cId="3021360110" sldId="846"/>
            <ac:spMk id="9" creationId="{3841FCEF-14A3-B8C2-72AE-F696BF057C7A}"/>
          </ac:spMkLst>
        </pc:spChg>
        <pc:spChg chg="add del mod">
          <ac:chgData name="Denise Ralston" userId="2fb13c5de8b6821c" providerId="LiveId" clId="{7947E749-1043-4030-BDD0-8172766BB169}" dt="2025-05-12T22:36:17.075" v="776" actId="478"/>
          <ac:spMkLst>
            <pc:docMk/>
            <pc:sldMk cId="3021360110" sldId="846"/>
            <ac:spMk id="10" creationId="{E186117B-F851-3D27-3300-9A2D6808A824}"/>
          </ac:spMkLst>
        </pc:spChg>
        <pc:picChg chg="add mod">
          <ac:chgData name="Denise Ralston" userId="2fb13c5de8b6821c" providerId="LiveId" clId="{7947E749-1043-4030-BDD0-8172766BB169}" dt="2025-05-12T22:17:00.661" v="503" actId="14100"/>
          <ac:picMkLst>
            <pc:docMk/>
            <pc:sldMk cId="3021360110" sldId="846"/>
            <ac:picMk id="8" creationId="{AD2DFA5D-4237-C68F-46E5-29095CDDF15A}"/>
          </ac:picMkLst>
        </pc:picChg>
      </pc:sldChg>
      <pc:sldChg chg="addSp delSp modSp new mod">
        <pc:chgData name="Denise Ralston" userId="2fb13c5de8b6821c" providerId="LiveId" clId="{7947E749-1043-4030-BDD0-8172766BB169}" dt="2025-05-12T22:35:06.519" v="771" actId="207"/>
        <pc:sldMkLst>
          <pc:docMk/>
          <pc:sldMk cId="1618889172" sldId="847"/>
        </pc:sldMkLst>
        <pc:spChg chg="mod">
          <ac:chgData name="Denise Ralston" userId="2fb13c5de8b6821c" providerId="LiveId" clId="{7947E749-1043-4030-BDD0-8172766BB169}" dt="2025-05-12T21:52:53.882" v="202" actId="20577"/>
          <ac:spMkLst>
            <pc:docMk/>
            <pc:sldMk cId="1618889172" sldId="847"/>
            <ac:spMk id="2" creationId="{AE1AC258-8D25-0DE9-DCF9-F35F1E3FECB2}"/>
          </ac:spMkLst>
        </pc:spChg>
        <pc:spChg chg="mod">
          <ac:chgData name="Denise Ralston" userId="2fb13c5de8b6821c" providerId="LiveId" clId="{7947E749-1043-4030-BDD0-8172766BB169}" dt="2025-05-12T21:58:06.491" v="220" actId="5793"/>
          <ac:spMkLst>
            <pc:docMk/>
            <pc:sldMk cId="1618889172" sldId="847"/>
            <ac:spMk id="3" creationId="{E04DFE1B-3C44-4E9B-6311-4726E44E672C}"/>
          </ac:spMkLst>
        </pc:spChg>
        <pc:spChg chg="del">
          <ac:chgData name="Denise Ralston" userId="2fb13c5de8b6821c" providerId="LiveId" clId="{7947E749-1043-4030-BDD0-8172766BB169}" dt="2025-05-12T21:53:36.074" v="203" actId="478"/>
          <ac:spMkLst>
            <pc:docMk/>
            <pc:sldMk cId="1618889172" sldId="847"/>
            <ac:spMk id="4" creationId="{D472D265-7FAC-4263-F278-6053C1FD43C9}"/>
          </ac:spMkLst>
        </pc:spChg>
        <pc:spChg chg="add mod">
          <ac:chgData name="Denise Ralston" userId="2fb13c5de8b6821c" providerId="LiveId" clId="{7947E749-1043-4030-BDD0-8172766BB169}" dt="2025-05-12T21:57:48.130" v="217" actId="1076"/>
          <ac:spMkLst>
            <pc:docMk/>
            <pc:sldMk cId="1618889172" sldId="847"/>
            <ac:spMk id="6" creationId="{FABBE592-A40C-D130-E8D6-2A5172D81DCD}"/>
          </ac:spMkLst>
        </pc:spChg>
        <pc:spChg chg="add mod">
          <ac:chgData name="Denise Ralston" userId="2fb13c5de8b6821c" providerId="LiveId" clId="{7947E749-1043-4030-BDD0-8172766BB169}" dt="2025-05-12T21:57:56.287" v="219" actId="14100"/>
          <ac:spMkLst>
            <pc:docMk/>
            <pc:sldMk cId="1618889172" sldId="847"/>
            <ac:spMk id="7" creationId="{40A19165-68CD-A866-5EB7-D2FED1B072E2}"/>
          </ac:spMkLst>
        </pc:spChg>
        <pc:spChg chg="add mod">
          <ac:chgData name="Denise Ralston" userId="2fb13c5de8b6821c" providerId="LiveId" clId="{7947E749-1043-4030-BDD0-8172766BB169}" dt="2025-05-12T22:02:16.224" v="387" actId="14100"/>
          <ac:spMkLst>
            <pc:docMk/>
            <pc:sldMk cId="1618889172" sldId="847"/>
            <ac:spMk id="8" creationId="{069DA833-63DB-3E70-C765-364B48081289}"/>
          </ac:spMkLst>
        </pc:spChg>
        <pc:spChg chg="add mod">
          <ac:chgData name="Denise Ralston" userId="2fb13c5de8b6821c" providerId="LiveId" clId="{7947E749-1043-4030-BDD0-8172766BB169}" dt="2025-05-12T22:19:10.941" v="557"/>
          <ac:spMkLst>
            <pc:docMk/>
            <pc:sldMk cId="1618889172" sldId="847"/>
            <ac:spMk id="13" creationId="{D002699A-83EF-72BE-53E5-67ED20D3D56E}"/>
          </ac:spMkLst>
        </pc:spChg>
        <pc:spChg chg="add mod">
          <ac:chgData name="Denise Ralston" userId="2fb13c5de8b6821c" providerId="LiveId" clId="{7947E749-1043-4030-BDD0-8172766BB169}" dt="2025-05-12T22:35:06.519" v="771" actId="207"/>
          <ac:spMkLst>
            <pc:docMk/>
            <pc:sldMk cId="1618889172" sldId="847"/>
            <ac:spMk id="14" creationId="{D4F4E593-9202-74FF-D5C9-9A44FBE6B473}"/>
          </ac:spMkLst>
        </pc:spChg>
        <pc:spChg chg="add mod">
          <ac:chgData name="Denise Ralston" userId="2fb13c5de8b6821c" providerId="LiveId" clId="{7947E749-1043-4030-BDD0-8172766BB169}" dt="2025-05-12T22:30:07.610" v="683" actId="1076"/>
          <ac:spMkLst>
            <pc:docMk/>
            <pc:sldMk cId="1618889172" sldId="847"/>
            <ac:spMk id="15" creationId="{7F8ECE2C-74F7-D4F5-0882-D41A227A0598}"/>
          </ac:spMkLst>
        </pc:spChg>
        <pc:picChg chg="add del">
          <ac:chgData name="Denise Ralston" userId="2fb13c5de8b6821c" providerId="LiveId" clId="{7947E749-1043-4030-BDD0-8172766BB169}" dt="2025-05-12T22:18:28.618" v="553" actId="478"/>
          <ac:picMkLst>
            <pc:docMk/>
            <pc:sldMk cId="1618889172" sldId="847"/>
            <ac:picMk id="10" creationId="{EC8D32F8-F554-7A37-AF2A-E2F8D75CEA4C}"/>
          </ac:picMkLst>
        </pc:picChg>
        <pc:picChg chg="add mod">
          <ac:chgData name="Denise Ralston" userId="2fb13c5de8b6821c" providerId="LiveId" clId="{7947E749-1043-4030-BDD0-8172766BB169}" dt="2025-05-12T22:18:39.489" v="554"/>
          <ac:picMkLst>
            <pc:docMk/>
            <pc:sldMk cId="1618889172" sldId="847"/>
            <ac:picMk id="11" creationId="{0588F65F-3C60-5A70-F737-07AD46432358}"/>
          </ac:picMkLst>
        </pc:picChg>
        <pc:picChg chg="add del mod">
          <ac:chgData name="Denise Ralston" userId="2fb13c5de8b6821c" providerId="LiveId" clId="{7947E749-1043-4030-BDD0-8172766BB169}" dt="2025-05-12T22:18:56.320" v="556" actId="478"/>
          <ac:picMkLst>
            <pc:docMk/>
            <pc:sldMk cId="1618889172" sldId="847"/>
            <ac:picMk id="12" creationId="{A19BC67A-9956-CAA3-571D-6B01FD145277}"/>
          </ac:picMkLst>
        </pc:picChg>
      </pc:sldChg>
      <pc:sldChg chg="del">
        <pc:chgData name="Denise Ralston" userId="2fb13c5de8b6821c" providerId="LiveId" clId="{7947E749-1043-4030-BDD0-8172766BB169}" dt="2025-05-12T21:46:19.737" v="136" actId="47"/>
        <pc:sldMkLst>
          <pc:docMk/>
          <pc:sldMk cId="942254635" sldId="848"/>
        </pc:sldMkLst>
      </pc:sldChg>
      <pc:sldChg chg="new del">
        <pc:chgData name="Denise Ralston" userId="2fb13c5de8b6821c" providerId="LiveId" clId="{7947E749-1043-4030-BDD0-8172766BB169}" dt="2025-05-12T22:25:37.674" v="615" actId="47"/>
        <pc:sldMkLst>
          <pc:docMk/>
          <pc:sldMk cId="2845772712" sldId="848"/>
        </pc:sldMkLst>
      </pc:sldChg>
      <pc:sldChg chg="addSp delSp modSp add mod">
        <pc:chgData name="Denise Ralston" userId="2fb13c5de8b6821c" providerId="LiveId" clId="{7947E749-1043-4030-BDD0-8172766BB169}" dt="2025-05-12T22:27:49.695" v="663" actId="1076"/>
        <pc:sldMkLst>
          <pc:docMk/>
          <pc:sldMk cId="3916584948" sldId="849"/>
        </pc:sldMkLst>
        <pc:spChg chg="mod">
          <ac:chgData name="Denise Ralston" userId="2fb13c5de8b6821c" providerId="LiveId" clId="{7947E749-1043-4030-BDD0-8172766BB169}" dt="2025-05-12T22:25:52.292" v="650" actId="20577"/>
          <ac:spMkLst>
            <pc:docMk/>
            <pc:sldMk cId="3916584948" sldId="849"/>
            <ac:spMk id="2" creationId="{68150C31-147F-C391-2592-99F3FF33086E}"/>
          </ac:spMkLst>
        </pc:spChg>
        <pc:spChg chg="del mod">
          <ac:chgData name="Denise Ralston" userId="2fb13c5de8b6821c" providerId="LiveId" clId="{7947E749-1043-4030-BDD0-8172766BB169}" dt="2025-05-12T22:26:02.532" v="652" actId="21"/>
          <ac:spMkLst>
            <pc:docMk/>
            <pc:sldMk cId="3916584948" sldId="849"/>
            <ac:spMk id="3" creationId="{82D47DB5-11C9-4B6E-6581-CF4CDA5DA4E6}"/>
          </ac:spMkLst>
        </pc:spChg>
        <pc:spChg chg="add del mod">
          <ac:chgData name="Denise Ralston" userId="2fb13c5de8b6821c" providerId="LiveId" clId="{7947E749-1043-4030-BDD0-8172766BB169}" dt="2025-05-12T22:26:48.130" v="660" actId="478"/>
          <ac:spMkLst>
            <pc:docMk/>
            <pc:sldMk cId="3916584948" sldId="849"/>
            <ac:spMk id="4" creationId="{CDF3A215-6AC8-64A7-24A5-076089E12634}"/>
          </ac:spMkLst>
        </pc:spChg>
        <pc:spChg chg="del">
          <ac:chgData name="Denise Ralston" userId="2fb13c5de8b6821c" providerId="LiveId" clId="{7947E749-1043-4030-BDD0-8172766BB169}" dt="2025-05-12T22:26:14.179" v="654" actId="478"/>
          <ac:spMkLst>
            <pc:docMk/>
            <pc:sldMk cId="3916584948" sldId="849"/>
            <ac:spMk id="6" creationId="{303A6078-B217-1A29-FF6B-8EF6C40349C5}"/>
          </ac:spMkLst>
        </pc:spChg>
        <pc:spChg chg="del">
          <ac:chgData name="Denise Ralston" userId="2fb13c5de8b6821c" providerId="LiveId" clId="{7947E749-1043-4030-BDD0-8172766BB169}" dt="2025-05-12T22:26:29.664" v="656" actId="478"/>
          <ac:spMkLst>
            <pc:docMk/>
            <pc:sldMk cId="3916584948" sldId="849"/>
            <ac:spMk id="7" creationId="{2039CD3B-685C-A5D7-7692-A48A6CA8D34C}"/>
          </ac:spMkLst>
        </pc:spChg>
        <pc:spChg chg="del mod">
          <ac:chgData name="Denise Ralston" userId="2fb13c5de8b6821c" providerId="LiveId" clId="{7947E749-1043-4030-BDD0-8172766BB169}" dt="2025-05-12T22:26:41.198" v="659" actId="478"/>
          <ac:spMkLst>
            <pc:docMk/>
            <pc:sldMk cId="3916584948" sldId="849"/>
            <ac:spMk id="8" creationId="{59A8FAFB-30BF-1AAF-3D4C-A5ED357F5231}"/>
          </ac:spMkLst>
        </pc:spChg>
        <pc:spChg chg="del">
          <ac:chgData name="Denise Ralston" userId="2fb13c5de8b6821c" providerId="LiveId" clId="{7947E749-1043-4030-BDD0-8172766BB169}" dt="2025-05-12T22:26:10.682" v="653" actId="478"/>
          <ac:spMkLst>
            <pc:docMk/>
            <pc:sldMk cId="3916584948" sldId="849"/>
            <ac:spMk id="14" creationId="{5B4C7CB0-AB0D-C6E6-1541-DFA82397F401}"/>
          </ac:spMkLst>
        </pc:spChg>
        <pc:picChg chg="add mod">
          <ac:chgData name="Denise Ralston" userId="2fb13c5de8b6821c" providerId="LiveId" clId="{7947E749-1043-4030-BDD0-8172766BB169}" dt="2025-05-12T22:27:49.695" v="663" actId="1076"/>
          <ac:picMkLst>
            <pc:docMk/>
            <pc:sldMk cId="3916584948" sldId="849"/>
            <ac:picMk id="10" creationId="{274F2147-23E0-A3D3-FD44-8B14780F5367}"/>
          </ac:picMkLst>
        </pc:picChg>
      </pc:sldChg>
      <pc:sldChg chg="new del">
        <pc:chgData name="Denise Ralston" userId="2fb13c5de8b6821c" providerId="LiveId" clId="{7947E749-1043-4030-BDD0-8172766BB169}" dt="2025-05-12T22:35:51.674" v="773" actId="47"/>
        <pc:sldMkLst>
          <pc:docMk/>
          <pc:sldMk cId="1444668231" sldId="850"/>
        </pc:sldMkLst>
      </pc:sldChg>
      <pc:sldChg chg="add">
        <pc:chgData name="Denise Ralston" userId="2fb13c5de8b6821c" providerId="LiveId" clId="{7947E749-1043-4030-BDD0-8172766BB169}" dt="2025-05-12T22:36:01.949" v="774" actId="2890"/>
        <pc:sldMkLst>
          <pc:docMk/>
          <pc:sldMk cId="3091133882" sldId="850"/>
        </pc:sldMkLst>
      </pc:sldChg>
      <pc:sldChg chg="del">
        <pc:chgData name="Denise Ralston" userId="2fb13c5de8b6821c" providerId="LiveId" clId="{7947E749-1043-4030-BDD0-8172766BB169}" dt="2025-05-12T21:46:08.304" v="126" actId="47"/>
        <pc:sldMkLst>
          <pc:docMk/>
          <pc:sldMk cId="3824994337" sldId="854"/>
        </pc:sldMkLst>
      </pc:sldChg>
      <pc:sldChg chg="del">
        <pc:chgData name="Denise Ralston" userId="2fb13c5de8b6821c" providerId="LiveId" clId="{7947E749-1043-4030-BDD0-8172766BB169}" dt="2025-05-12T21:46:11.006" v="129" actId="47"/>
        <pc:sldMkLst>
          <pc:docMk/>
          <pc:sldMk cId="1020791175" sldId="855"/>
        </pc:sldMkLst>
      </pc:sldChg>
      <pc:sldChg chg="del">
        <pc:chgData name="Denise Ralston" userId="2fb13c5de8b6821c" providerId="LiveId" clId="{7947E749-1043-4030-BDD0-8172766BB169}" dt="2025-05-12T21:46:08.804" v="127" actId="47"/>
        <pc:sldMkLst>
          <pc:docMk/>
          <pc:sldMk cId="3343006754" sldId="861"/>
        </pc:sldMkLst>
      </pc:sldChg>
      <pc:sldChg chg="del">
        <pc:chgData name="Denise Ralston" userId="2fb13c5de8b6821c" providerId="LiveId" clId="{7947E749-1043-4030-BDD0-8172766BB169}" dt="2025-05-12T21:46:13.749" v="133" actId="47"/>
        <pc:sldMkLst>
          <pc:docMk/>
          <pc:sldMk cId="3094613736" sldId="869"/>
        </pc:sldMkLst>
      </pc:sldChg>
      <pc:sldChg chg="del">
        <pc:chgData name="Denise Ralston" userId="2fb13c5de8b6821c" providerId="LiveId" clId="{7947E749-1043-4030-BDD0-8172766BB169}" dt="2025-05-12T21:46:13.601" v="132" actId="47"/>
        <pc:sldMkLst>
          <pc:docMk/>
          <pc:sldMk cId="1281822481" sldId="870"/>
        </pc:sldMkLst>
      </pc:sldChg>
      <pc:sldChg chg="del">
        <pc:chgData name="Denise Ralston" userId="2fb13c5de8b6821c" providerId="LiveId" clId="{7947E749-1043-4030-BDD0-8172766BB169}" dt="2025-05-12T21:46:14.454" v="134" actId="47"/>
        <pc:sldMkLst>
          <pc:docMk/>
          <pc:sldMk cId="472207524" sldId="872"/>
        </pc:sldMkLst>
      </pc:sldChg>
      <pc:sldChg chg="del">
        <pc:chgData name="Denise Ralston" userId="2fb13c5de8b6821c" providerId="LiveId" clId="{7947E749-1043-4030-BDD0-8172766BB169}" dt="2025-05-12T21:46:09.369" v="128" actId="47"/>
        <pc:sldMkLst>
          <pc:docMk/>
          <pc:sldMk cId="2173216443" sldId="873"/>
        </pc:sldMkLst>
      </pc:sldChg>
      <pc:sldChg chg="del">
        <pc:chgData name="Denise Ralston" userId="2fb13c5de8b6821c" providerId="LiveId" clId="{7947E749-1043-4030-BDD0-8172766BB169}" dt="2025-05-12T21:46:32.353" v="140" actId="47"/>
        <pc:sldMkLst>
          <pc:docMk/>
          <pc:sldMk cId="3777344800" sldId="874"/>
        </pc:sldMkLst>
      </pc:sldChg>
      <pc:sldChg chg="del">
        <pc:chgData name="Denise Ralston" userId="2fb13c5de8b6821c" providerId="LiveId" clId="{7947E749-1043-4030-BDD0-8172766BB169}" dt="2025-05-12T21:46:15.184" v="135" actId="47"/>
        <pc:sldMkLst>
          <pc:docMk/>
          <pc:sldMk cId="1034884088" sldId="875"/>
        </pc:sldMkLst>
      </pc:sldChg>
      <pc:sldChg chg="del">
        <pc:chgData name="Denise Ralston" userId="2fb13c5de8b6821c" providerId="LiveId" clId="{7947E749-1043-4030-BDD0-8172766BB169}" dt="2025-05-12T21:46:33.066" v="141" actId="47"/>
        <pc:sldMkLst>
          <pc:docMk/>
          <pc:sldMk cId="3982120605" sldId="876"/>
        </pc:sldMkLst>
      </pc:sldChg>
      <pc:sldChg chg="del">
        <pc:chgData name="Denise Ralston" userId="2fb13c5de8b6821c" providerId="LiveId" clId="{7947E749-1043-4030-BDD0-8172766BB169}" dt="2025-05-12T21:46:21.905" v="137" actId="47"/>
        <pc:sldMkLst>
          <pc:docMk/>
          <pc:sldMk cId="1056760864" sldId="877"/>
        </pc:sldMkLst>
      </pc:sldChg>
      <pc:sldChg chg="del">
        <pc:chgData name="Denise Ralston" userId="2fb13c5de8b6821c" providerId="LiveId" clId="{7947E749-1043-4030-BDD0-8172766BB169}" dt="2025-05-12T21:46:23.141" v="138" actId="47"/>
        <pc:sldMkLst>
          <pc:docMk/>
          <pc:sldMk cId="3897457777" sldId="878"/>
        </pc:sldMkLst>
      </pc:sldChg>
      <pc:sldChg chg="del">
        <pc:chgData name="Denise Ralston" userId="2fb13c5de8b6821c" providerId="LiveId" clId="{7947E749-1043-4030-BDD0-8172766BB169}" dt="2025-05-12T21:46:33.660" v="142" actId="47"/>
        <pc:sldMkLst>
          <pc:docMk/>
          <pc:sldMk cId="3766501616" sldId="881"/>
        </pc:sldMkLst>
      </pc:sldChg>
      <pc:sldChg chg="del">
        <pc:chgData name="Denise Ralston" userId="2fb13c5de8b6821c" providerId="LiveId" clId="{7947E749-1043-4030-BDD0-8172766BB169}" dt="2025-05-12T21:46:12.177" v="130" actId="47"/>
        <pc:sldMkLst>
          <pc:docMk/>
          <pc:sldMk cId="3457775549" sldId="882"/>
        </pc:sldMkLst>
      </pc:sldChg>
      <pc:sldChg chg="del">
        <pc:chgData name="Denise Ralston" userId="2fb13c5de8b6821c" providerId="LiveId" clId="{7947E749-1043-4030-BDD0-8172766BB169}" dt="2025-05-12T21:46:13.187" v="131" actId="47"/>
        <pc:sldMkLst>
          <pc:docMk/>
          <pc:sldMk cId="603850158" sldId="883"/>
        </pc:sldMkLst>
      </pc:sldChg>
      <pc:sldChg chg="del">
        <pc:chgData name="Denise Ralston" userId="2fb13c5de8b6821c" providerId="LiveId" clId="{7947E749-1043-4030-BDD0-8172766BB169}" dt="2025-05-12T21:46:34.631" v="144" actId="47"/>
        <pc:sldMkLst>
          <pc:docMk/>
          <pc:sldMk cId="383587936" sldId="884"/>
        </pc:sldMkLst>
      </pc:sldChg>
      <pc:sldChg chg="del">
        <pc:chgData name="Denise Ralston" userId="2fb13c5de8b6821c" providerId="LiveId" clId="{7947E749-1043-4030-BDD0-8172766BB169}" dt="2025-05-12T21:46:35.625" v="145" actId="47"/>
        <pc:sldMkLst>
          <pc:docMk/>
          <pc:sldMk cId="2733467634" sldId="885"/>
        </pc:sldMkLst>
      </pc:sldChg>
      <pc:sldChg chg="del">
        <pc:chgData name="Denise Ralston" userId="2fb13c5de8b6821c" providerId="LiveId" clId="{7947E749-1043-4030-BDD0-8172766BB169}" dt="2025-05-12T21:46:34.221" v="143" actId="47"/>
        <pc:sldMkLst>
          <pc:docMk/>
          <pc:sldMk cId="1547247651" sldId="886"/>
        </pc:sldMkLst>
      </pc:sldChg>
      <pc:sldChg chg="del">
        <pc:chgData name="Denise Ralston" userId="2fb13c5de8b6821c" providerId="LiveId" clId="{7947E749-1043-4030-BDD0-8172766BB169}" dt="2025-05-12T21:46:06.652" v="124" actId="47"/>
        <pc:sldMkLst>
          <pc:docMk/>
          <pc:sldMk cId="3246485204" sldId="887"/>
        </pc:sldMkLst>
      </pc:sldChg>
      <pc:sldChg chg="del">
        <pc:chgData name="Denise Ralston" userId="2fb13c5de8b6821c" providerId="LiveId" clId="{7947E749-1043-4030-BDD0-8172766BB169}" dt="2025-05-12T21:46:36.470" v="146" actId="47"/>
        <pc:sldMkLst>
          <pc:docMk/>
          <pc:sldMk cId="4077360299" sldId="888"/>
        </pc:sldMkLst>
      </pc:sldChg>
      <pc:sldChg chg="del">
        <pc:chgData name="Denise Ralston" userId="2fb13c5de8b6821c" providerId="LiveId" clId="{7947E749-1043-4030-BDD0-8172766BB169}" dt="2025-05-12T21:46:07.725" v="125" actId="47"/>
        <pc:sldMkLst>
          <pc:docMk/>
          <pc:sldMk cId="261074451" sldId="8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6429" y="221245"/>
            <a:ext cx="6396408" cy="2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42159" eaLnBrk="1" hangingPunct="1">
              <a:defRPr sz="1100" b="1"/>
            </a:lvl1pPr>
          </a:lstStyle>
          <a:p>
            <a:pPr>
              <a:defRPr/>
            </a:pPr>
            <a:r>
              <a:rPr lang="en-US"/>
              <a:t>Meeting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36429" y="423253"/>
            <a:ext cx="6396408" cy="21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42159" eaLnBrk="1" hangingPunct="1">
              <a:defRPr sz="1100"/>
            </a:lvl1pPr>
          </a:lstStyle>
          <a:p>
            <a:pPr>
              <a:defRPr/>
            </a:pPr>
            <a:r>
              <a:rPr lang="en-US"/>
              <a:t>Location • Date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09080" y="8896287"/>
            <a:ext cx="1191788" cy="44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201" tIns="47101" rIns="94201" bIns="47101" numCol="1" anchor="t" anchorCtr="0" compatLnSpc="1">
            <a:prstTxWarp prst="textNoShape">
              <a:avLst/>
            </a:prstTxWarp>
          </a:bodyPr>
          <a:lstStyle>
            <a:lvl1pPr algn="r" defTabSz="942159" eaLnBrk="1" hangingPunct="1">
              <a:defRPr sz="1100"/>
            </a:lvl1pPr>
          </a:lstStyle>
          <a:p>
            <a:pPr>
              <a:defRPr/>
            </a:pPr>
            <a:fld id="{0471954D-50D0-4F64-90DD-9BC4E2E1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0" y="8888270"/>
            <a:ext cx="710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1" tIns="46225" rIns="92451" bIns="46225" anchor="ctr"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1603" y="8896288"/>
            <a:ext cx="6526686" cy="27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331" rIns="0" bIns="0" numCol="1" anchor="t" anchorCtr="0" compatLnSpc="1">
            <a:prstTxWarp prst="textNoShape">
              <a:avLst/>
            </a:prstTxWarp>
          </a:bodyPr>
          <a:lstStyle>
            <a:lvl1pPr defTabSz="926108" eaLnBrk="0" hangingPunct="0">
              <a:defRPr sz="1100"/>
            </a:lvl1pPr>
          </a:lstStyle>
          <a:p>
            <a:pPr>
              <a:defRPr/>
            </a:pPr>
            <a:r>
              <a:rPr lang="en-US"/>
              <a:t>Presentation Title – [Presenter]</a:t>
            </a:r>
          </a:p>
        </p:txBody>
      </p:sp>
    </p:spTree>
    <p:extLst>
      <p:ext uri="{BB962C8B-B14F-4D97-AF65-F5344CB8AC3E}">
        <p14:creationId xmlns:p14="http://schemas.microsoft.com/office/powerpoint/2010/main" val="2949444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36430" y="9119134"/>
            <a:ext cx="6050614" cy="17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42159" eaLnBrk="1" hangingPunct="1">
              <a:defRPr sz="1100"/>
            </a:lvl1pPr>
          </a:lstStyle>
          <a:p>
            <a:pPr>
              <a:defRPr/>
            </a:pPr>
            <a:r>
              <a:rPr lang="en-US"/>
              <a:t>Location • Date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6430" y="8944384"/>
            <a:ext cx="6050614" cy="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42159" eaLnBrk="1" hangingPunct="1">
              <a:defRPr sz="1100" b="1"/>
            </a:lvl1pPr>
          </a:lstStyle>
          <a:p>
            <a:pPr>
              <a:defRPr/>
            </a:pPr>
            <a:r>
              <a:rPr lang="en-US"/>
              <a:t>Meeting</a:t>
            </a:r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0" y="8888270"/>
            <a:ext cx="710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1" tIns="46225" rIns="92451" bIns="46225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92" y="4460168"/>
            <a:ext cx="5680693" cy="42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1" tIns="47101" rIns="94201" bIns="47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87043" y="8945987"/>
            <a:ext cx="709282" cy="34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1" tIns="47101" rIns="94201" bIns="47101" numCol="1" anchor="t" anchorCtr="0" compatLnSpc="1">
            <a:prstTxWarp prst="textNoShape">
              <a:avLst/>
            </a:prstTxWarp>
          </a:bodyPr>
          <a:lstStyle>
            <a:lvl1pPr algn="r" defTabSz="942159" eaLnBrk="1" hangingPunct="1">
              <a:defRPr sz="1100"/>
            </a:lvl1pPr>
          </a:lstStyle>
          <a:p>
            <a:pPr>
              <a:defRPr/>
            </a:pPr>
            <a:fld id="{23FCF6C4-858D-4756-8D9A-C484079AC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45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Location • Date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F6C4-858D-4756-8D9A-C484079ACC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3BA1B-6124-335F-BDDF-4A1F6ADE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3CCD1-9291-F822-84A4-9476E7949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77A6F-A795-6277-7B3E-B338AA311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D9C31-0CCC-A3AD-355E-BBAD4B1C3A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Location • Date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BCC1A2E-101E-2577-CCDC-E47DECDD2B9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23E3-F642-9016-4158-9A5919068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F6C4-858D-4756-8D9A-C484079ACC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>
            <a:extLst>
              <a:ext uri="{FF2B5EF4-FFF2-40B4-BE49-F238E27FC236}">
                <a16:creationId xmlns:a16="http://schemas.microsoft.com/office/drawing/2014/main" id="{AAF92A9F-1355-4783-80FD-942B805E926A}"/>
              </a:ext>
            </a:extLst>
          </p:cNvPr>
          <p:cNvSpPr>
            <a:spLocks/>
          </p:cNvSpPr>
          <p:nvPr userDrawn="1"/>
        </p:nvSpPr>
        <p:spPr bwMode="auto">
          <a:xfrm>
            <a:off x="597210" y="1170624"/>
            <a:ext cx="6306796" cy="4609074"/>
          </a:xfrm>
          <a:custGeom>
            <a:avLst/>
            <a:gdLst>
              <a:gd name="T0" fmla="*/ 676 w 925"/>
              <a:gd name="T1" fmla="*/ 0 h 676"/>
              <a:gd name="T2" fmla="*/ 0 w 925"/>
              <a:gd name="T3" fmla="*/ 0 h 676"/>
              <a:gd name="T4" fmla="*/ 0 w 925"/>
              <a:gd name="T5" fmla="*/ 676 h 676"/>
              <a:gd name="T6" fmla="*/ 925 w 925"/>
              <a:gd name="T7" fmla="*/ 676 h 676"/>
              <a:gd name="T8" fmla="*/ 676 w 925"/>
              <a:gd name="T9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5" h="676">
                <a:moveTo>
                  <a:pt x="676" y="0"/>
                </a:moveTo>
                <a:lnTo>
                  <a:pt x="0" y="0"/>
                </a:lnTo>
                <a:lnTo>
                  <a:pt x="0" y="676"/>
                </a:lnTo>
                <a:lnTo>
                  <a:pt x="925" y="676"/>
                </a:lnTo>
                <a:lnTo>
                  <a:pt x="67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22AF8E-099A-43F8-894C-65AC5CBE007F}"/>
              </a:ext>
            </a:extLst>
          </p:cNvPr>
          <p:cNvSpPr/>
          <p:nvPr userDrawn="1"/>
        </p:nvSpPr>
        <p:spPr bwMode="gray">
          <a:xfrm>
            <a:off x="8520158" y="1166091"/>
            <a:ext cx="382400" cy="46154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A53D60E3-3806-4074-A760-AE57D0ACDEB4}"/>
              </a:ext>
            </a:extLst>
          </p:cNvPr>
          <p:cNvSpPr>
            <a:spLocks/>
          </p:cNvSpPr>
          <p:nvPr userDrawn="1"/>
        </p:nvSpPr>
        <p:spPr bwMode="auto">
          <a:xfrm>
            <a:off x="2329848" y="1166091"/>
            <a:ext cx="6293157" cy="4615449"/>
          </a:xfrm>
          <a:custGeom>
            <a:avLst/>
            <a:gdLst>
              <a:gd name="T0" fmla="*/ 249 w 923"/>
              <a:gd name="T1" fmla="*/ 676 h 676"/>
              <a:gd name="T2" fmla="*/ 923 w 923"/>
              <a:gd name="T3" fmla="*/ 676 h 676"/>
              <a:gd name="T4" fmla="*/ 923 w 923"/>
              <a:gd name="T5" fmla="*/ 0 h 676"/>
              <a:gd name="T6" fmla="*/ 0 w 923"/>
              <a:gd name="T7" fmla="*/ 0 h 676"/>
              <a:gd name="T8" fmla="*/ 249 w 923"/>
              <a:gd name="T9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3" h="676">
                <a:moveTo>
                  <a:pt x="249" y="676"/>
                </a:moveTo>
                <a:lnTo>
                  <a:pt x="923" y="676"/>
                </a:lnTo>
                <a:lnTo>
                  <a:pt x="923" y="0"/>
                </a:lnTo>
                <a:lnTo>
                  <a:pt x="0" y="0"/>
                </a:lnTo>
                <a:lnTo>
                  <a:pt x="249" y="6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BD53774D-4AAA-46AB-A838-5E728BF3E1CC}"/>
              </a:ext>
            </a:extLst>
          </p:cNvPr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3216501" y="2545364"/>
            <a:ext cx="5213350" cy="523220"/>
          </a:xfrm>
          <a:ln>
            <a:noFill/>
          </a:ln>
        </p:spPr>
        <p:txBody>
          <a:bodyPr lIns="0" rIns="0"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Transition to Adulthood  </a:t>
            </a: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3DC4E027-44FE-414F-97B4-CBE269EC5D41}"/>
              </a:ext>
            </a:extLst>
          </p:cNvPr>
          <p:cNvSpPr>
            <a:spLocks noGrp="1" noChangeArrowheads="1"/>
          </p:cNvSpPr>
          <p:nvPr userDrawn="1">
            <p:ph type="subTitle" idx="1" hasCustomPrompt="1"/>
          </p:nvPr>
        </p:nvSpPr>
        <p:spPr bwMode="gray">
          <a:xfrm>
            <a:off x="3519713" y="3475252"/>
            <a:ext cx="4910138" cy="30777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 algn="r">
              <a:spcBef>
                <a:spcPct val="0"/>
              </a:spcBef>
              <a:buClrTx/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Building an Adult Day Program</a:t>
            </a:r>
          </a:p>
        </p:txBody>
      </p:sp>
    </p:spTree>
    <p:extLst>
      <p:ext uri="{BB962C8B-B14F-4D97-AF65-F5344CB8AC3E}">
        <p14:creationId xmlns:p14="http://schemas.microsoft.com/office/powerpoint/2010/main" val="104656455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7257-5B2E-42FA-A9B3-6669E17A0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160029-4A2F-495D-8DA0-DAD4DF3E1482}"/>
              </a:ext>
            </a:extLst>
          </p:cNvPr>
          <p:cNvGrpSpPr/>
          <p:nvPr userDrawn="1"/>
        </p:nvGrpSpPr>
        <p:grpSpPr>
          <a:xfrm>
            <a:off x="0" y="1466063"/>
            <a:ext cx="9144000" cy="1428277"/>
            <a:chOff x="0" y="1466063"/>
            <a:chExt cx="9144000" cy="1428277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8BCA21E-1034-4398-A94B-FBF3E49A17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97518"/>
              <a:ext cx="9144000" cy="882650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50000"/>
                </a:spcBef>
                <a:buClr>
                  <a:schemeClr val="accent1"/>
                </a:buClr>
                <a:buSzPct val="65000"/>
                <a:buFont typeface="Monotype Sorts" panose="01010601010101010101" pitchFamily="2" charset="2"/>
                <a:buChar char="n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A77A31-7AA9-472A-9EC0-1E4361F4EDA2}"/>
                </a:ext>
              </a:extLst>
            </p:cNvPr>
            <p:cNvGrpSpPr/>
            <p:nvPr/>
          </p:nvGrpSpPr>
          <p:grpSpPr>
            <a:xfrm>
              <a:off x="552450" y="1466063"/>
              <a:ext cx="4728247" cy="1428277"/>
              <a:chOff x="552450" y="1419681"/>
              <a:chExt cx="4976813" cy="1503362"/>
            </a:xfrm>
          </p:grpSpPr>
          <p:sp>
            <p:nvSpPr>
              <p:cNvPr id="8" name="WordArt 4">
                <a:extLst>
                  <a:ext uri="{FF2B5EF4-FFF2-40B4-BE49-F238E27FC236}">
                    <a16:creationId xmlns:a16="http://schemas.microsoft.com/office/drawing/2014/main" id="{3C8B1D3F-D15F-408D-8A73-5093A69CA55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flipV="1">
                <a:off x="552450" y="2156281"/>
                <a:ext cx="4976813" cy="7667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FFFFFF">
                          <a:alpha val="70979"/>
                        </a:srgbClr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C0C0C0">
                            <a:alpha val="50000"/>
                          </a:srgbClr>
                        </a:gs>
                      </a:gsLst>
                      <a:lin ang="5400000" scaled="1"/>
                    </a:gradFill>
                    <a:cs typeface="Arial" panose="020B0604020202020204" pitchFamily="34" charset="0"/>
                  </a:rPr>
                  <a:t>Thank You</a:t>
                </a:r>
              </a:p>
            </p:txBody>
          </p:sp>
          <p:sp>
            <p:nvSpPr>
              <p:cNvPr id="9" name="WordArt 5">
                <a:extLst>
                  <a:ext uri="{FF2B5EF4-FFF2-40B4-BE49-F238E27FC236}">
                    <a16:creationId xmlns:a16="http://schemas.microsoft.com/office/drawing/2014/main" id="{7786478B-762E-41E0-B073-E55F3A23FAA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>
                <a:off x="552450" y="1419681"/>
                <a:ext cx="4976813" cy="7667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chemeClr val="bg2"/>
                    </a:solidFill>
                    <a:cs typeface="Arial" panose="020B0604020202020204" pitchFamily="34" charset="0"/>
                  </a:rPr>
                  <a:t>Thank You</a:t>
                </a: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0785A97-CD14-463C-81AF-C6D91416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87" y="3618071"/>
            <a:ext cx="4618513" cy="26394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BFBEAB-BA78-4C9F-98C2-45109BBE1C40}"/>
              </a:ext>
            </a:extLst>
          </p:cNvPr>
          <p:cNvGrpSpPr/>
          <p:nvPr userDrawn="1"/>
        </p:nvGrpSpPr>
        <p:grpSpPr>
          <a:xfrm>
            <a:off x="5966413" y="1035170"/>
            <a:ext cx="2875662" cy="2389518"/>
            <a:chOff x="5883361" y="888521"/>
            <a:chExt cx="2958714" cy="24585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790664-3179-4518-8B0A-78D6D4210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" b="1"/>
            <a:stretch/>
          </p:blipFill>
          <p:spPr>
            <a:xfrm>
              <a:off x="5903917" y="1931697"/>
              <a:ext cx="2938158" cy="141535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9B9864-24E8-4731-AC21-DE9C0CE612BE}"/>
                </a:ext>
              </a:extLst>
            </p:cNvPr>
            <p:cNvGrpSpPr/>
            <p:nvPr/>
          </p:nvGrpSpPr>
          <p:grpSpPr>
            <a:xfrm>
              <a:off x="5883361" y="888521"/>
              <a:ext cx="2741152" cy="1880558"/>
              <a:chOff x="1" y="1"/>
              <a:chExt cx="3709358" cy="2544792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6CF2C0B8-6307-400E-B6A2-62F38D48C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1"/>
                <a:ext cx="3709358" cy="2544792"/>
              </a:xfrm>
              <a:custGeom>
                <a:avLst/>
                <a:gdLst>
                  <a:gd name="T0" fmla="*/ 676 w 925"/>
                  <a:gd name="T1" fmla="*/ 0 h 676"/>
                  <a:gd name="T2" fmla="*/ 0 w 925"/>
                  <a:gd name="T3" fmla="*/ 0 h 676"/>
                  <a:gd name="T4" fmla="*/ 0 w 925"/>
                  <a:gd name="T5" fmla="*/ 676 h 676"/>
                  <a:gd name="T6" fmla="*/ 925 w 925"/>
                  <a:gd name="T7" fmla="*/ 676 h 676"/>
                  <a:gd name="T8" fmla="*/ 676 w 925"/>
                  <a:gd name="T9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676">
                    <a:moveTo>
                      <a:pt x="676" y="0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925" y="676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243D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9">
                <a:extLst>
                  <a:ext uri="{FF2B5EF4-FFF2-40B4-BE49-F238E27FC236}">
                    <a16:creationId xmlns:a16="http://schemas.microsoft.com/office/drawing/2014/main" id="{BEF1AA36-F0DE-4B7B-AF7D-78204826DF6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6210" y="1383660"/>
                <a:ext cx="2410339" cy="795304"/>
                <a:chOff x="3328" y="660"/>
                <a:chExt cx="3355" cy="1107"/>
              </a:xfrm>
              <a:solidFill>
                <a:schemeClr val="bg1"/>
              </a:solidFill>
            </p:grpSpPr>
            <p:sp>
              <p:nvSpPr>
                <p:cNvPr id="16" name="Freeform 10">
                  <a:extLst>
                    <a:ext uri="{FF2B5EF4-FFF2-40B4-BE49-F238E27FC236}">
                      <a16:creationId xmlns:a16="http://schemas.microsoft.com/office/drawing/2014/main" id="{3E4DA285-182A-45B4-8091-D0FE7826F4D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354" y="660"/>
                  <a:ext cx="548" cy="445"/>
                </a:xfrm>
                <a:custGeom>
                  <a:avLst/>
                  <a:gdLst>
                    <a:gd name="T0" fmla="*/ 266 w 405"/>
                    <a:gd name="T1" fmla="*/ 326 h 326"/>
                    <a:gd name="T2" fmla="*/ 260 w 405"/>
                    <a:gd name="T3" fmla="*/ 321 h 326"/>
                    <a:gd name="T4" fmla="*/ 203 w 405"/>
                    <a:gd name="T5" fmla="*/ 118 h 326"/>
                    <a:gd name="T6" fmla="*/ 202 w 405"/>
                    <a:gd name="T7" fmla="*/ 118 h 326"/>
                    <a:gd name="T8" fmla="*/ 145 w 405"/>
                    <a:gd name="T9" fmla="*/ 321 h 326"/>
                    <a:gd name="T10" fmla="*/ 139 w 405"/>
                    <a:gd name="T11" fmla="*/ 326 h 326"/>
                    <a:gd name="T12" fmla="*/ 91 w 405"/>
                    <a:gd name="T13" fmla="*/ 326 h 326"/>
                    <a:gd name="T14" fmla="*/ 85 w 405"/>
                    <a:gd name="T15" fmla="*/ 321 h 326"/>
                    <a:gd name="T16" fmla="*/ 1 w 405"/>
                    <a:gd name="T17" fmla="*/ 4 h 326"/>
                    <a:gd name="T18" fmla="*/ 4 w 405"/>
                    <a:gd name="T19" fmla="*/ 0 h 326"/>
                    <a:gd name="T20" fmla="*/ 66 w 405"/>
                    <a:gd name="T21" fmla="*/ 0 h 326"/>
                    <a:gd name="T22" fmla="*/ 72 w 405"/>
                    <a:gd name="T23" fmla="*/ 4 h 326"/>
                    <a:gd name="T24" fmla="*/ 119 w 405"/>
                    <a:gd name="T25" fmla="*/ 209 h 326"/>
                    <a:gd name="T26" fmla="*/ 120 w 405"/>
                    <a:gd name="T27" fmla="*/ 209 h 326"/>
                    <a:gd name="T28" fmla="*/ 176 w 405"/>
                    <a:gd name="T29" fmla="*/ 4 h 326"/>
                    <a:gd name="T30" fmla="*/ 182 w 405"/>
                    <a:gd name="T31" fmla="*/ 0 h 326"/>
                    <a:gd name="T32" fmla="*/ 224 w 405"/>
                    <a:gd name="T33" fmla="*/ 0 h 326"/>
                    <a:gd name="T34" fmla="*/ 230 w 405"/>
                    <a:gd name="T35" fmla="*/ 4 h 326"/>
                    <a:gd name="T36" fmla="*/ 287 w 405"/>
                    <a:gd name="T37" fmla="*/ 209 h 326"/>
                    <a:gd name="T38" fmla="*/ 288 w 405"/>
                    <a:gd name="T39" fmla="*/ 209 h 326"/>
                    <a:gd name="T40" fmla="*/ 333 w 405"/>
                    <a:gd name="T41" fmla="*/ 4 h 326"/>
                    <a:gd name="T42" fmla="*/ 339 w 405"/>
                    <a:gd name="T43" fmla="*/ 0 h 326"/>
                    <a:gd name="T44" fmla="*/ 400 w 405"/>
                    <a:gd name="T45" fmla="*/ 0 h 326"/>
                    <a:gd name="T46" fmla="*/ 404 w 405"/>
                    <a:gd name="T47" fmla="*/ 4 h 326"/>
                    <a:gd name="T48" fmla="*/ 320 w 405"/>
                    <a:gd name="T49" fmla="*/ 321 h 326"/>
                    <a:gd name="T50" fmla="*/ 314 w 405"/>
                    <a:gd name="T51" fmla="*/ 326 h 326"/>
                    <a:gd name="T52" fmla="*/ 266 w 405"/>
                    <a:gd name="T53" fmla="*/ 32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05" h="326">
                      <a:moveTo>
                        <a:pt x="266" y="326"/>
                      </a:moveTo>
                      <a:cubicBezTo>
                        <a:pt x="263" y="326"/>
                        <a:pt x="261" y="324"/>
                        <a:pt x="260" y="321"/>
                      </a:cubicBezTo>
                      <a:cubicBezTo>
                        <a:pt x="203" y="118"/>
                        <a:pt x="203" y="118"/>
                        <a:pt x="203" y="118"/>
                      </a:cubicBezTo>
                      <a:cubicBezTo>
                        <a:pt x="202" y="118"/>
                        <a:pt x="202" y="118"/>
                        <a:pt x="202" y="118"/>
                      </a:cubicBezTo>
                      <a:cubicBezTo>
                        <a:pt x="145" y="321"/>
                        <a:pt x="145" y="321"/>
                        <a:pt x="145" y="321"/>
                      </a:cubicBezTo>
                      <a:cubicBezTo>
                        <a:pt x="144" y="324"/>
                        <a:pt x="142" y="326"/>
                        <a:pt x="139" y="326"/>
                      </a:cubicBezTo>
                      <a:cubicBezTo>
                        <a:pt x="91" y="326"/>
                        <a:pt x="91" y="326"/>
                        <a:pt x="91" y="326"/>
                      </a:cubicBezTo>
                      <a:cubicBezTo>
                        <a:pt x="88" y="326"/>
                        <a:pt x="86" y="324"/>
                        <a:pt x="85" y="32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1" y="1"/>
                        <a:pt x="72" y="4"/>
                      </a:cubicBezTo>
                      <a:cubicBezTo>
                        <a:pt x="119" y="209"/>
                        <a:pt x="119" y="209"/>
                        <a:pt x="119" y="209"/>
                      </a:cubicBezTo>
                      <a:cubicBezTo>
                        <a:pt x="120" y="209"/>
                        <a:pt x="120" y="209"/>
                        <a:pt x="120" y="209"/>
                      </a:cubicBezTo>
                      <a:cubicBezTo>
                        <a:pt x="176" y="4"/>
                        <a:pt x="176" y="4"/>
                        <a:pt x="176" y="4"/>
                      </a:cubicBezTo>
                      <a:cubicBezTo>
                        <a:pt x="177" y="1"/>
                        <a:pt x="179" y="0"/>
                        <a:pt x="182" y="0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227" y="0"/>
                        <a:pt x="229" y="1"/>
                        <a:pt x="230" y="4"/>
                      </a:cubicBezTo>
                      <a:cubicBezTo>
                        <a:pt x="287" y="209"/>
                        <a:pt x="287" y="209"/>
                        <a:pt x="287" y="209"/>
                      </a:cubicBezTo>
                      <a:cubicBezTo>
                        <a:pt x="288" y="209"/>
                        <a:pt x="288" y="209"/>
                        <a:pt x="288" y="209"/>
                      </a:cubicBezTo>
                      <a:cubicBezTo>
                        <a:pt x="333" y="4"/>
                        <a:pt x="333" y="4"/>
                        <a:pt x="333" y="4"/>
                      </a:cubicBezTo>
                      <a:cubicBezTo>
                        <a:pt x="334" y="1"/>
                        <a:pt x="335" y="0"/>
                        <a:pt x="339" y="0"/>
                      </a:cubicBezTo>
                      <a:cubicBezTo>
                        <a:pt x="400" y="0"/>
                        <a:pt x="400" y="0"/>
                        <a:pt x="400" y="0"/>
                      </a:cubicBezTo>
                      <a:cubicBezTo>
                        <a:pt x="404" y="0"/>
                        <a:pt x="405" y="1"/>
                        <a:pt x="404" y="4"/>
                      </a:cubicBezTo>
                      <a:cubicBezTo>
                        <a:pt x="320" y="321"/>
                        <a:pt x="320" y="321"/>
                        <a:pt x="320" y="321"/>
                      </a:cubicBezTo>
                      <a:cubicBezTo>
                        <a:pt x="320" y="324"/>
                        <a:pt x="318" y="326"/>
                        <a:pt x="314" y="326"/>
                      </a:cubicBezTo>
                      <a:lnTo>
                        <a:pt x="266" y="3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1">
                  <a:extLst>
                    <a:ext uri="{FF2B5EF4-FFF2-40B4-BE49-F238E27FC236}">
                      <a16:creationId xmlns:a16="http://schemas.microsoft.com/office/drawing/2014/main" id="{0B29350F-36F2-487F-8F89-2962410D0C1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945" y="660"/>
                  <a:ext cx="297" cy="445"/>
                </a:xfrm>
                <a:custGeom>
                  <a:avLst/>
                  <a:gdLst>
                    <a:gd name="T0" fmla="*/ 0 w 219"/>
                    <a:gd name="T1" fmla="*/ 4 h 326"/>
                    <a:gd name="T2" fmla="*/ 5 w 219"/>
                    <a:gd name="T3" fmla="*/ 0 h 326"/>
                    <a:gd name="T4" fmla="*/ 214 w 219"/>
                    <a:gd name="T5" fmla="*/ 0 h 326"/>
                    <a:gd name="T6" fmla="*/ 219 w 219"/>
                    <a:gd name="T7" fmla="*/ 4 h 326"/>
                    <a:gd name="T8" fmla="*/ 219 w 219"/>
                    <a:gd name="T9" fmla="*/ 56 h 326"/>
                    <a:gd name="T10" fmla="*/ 214 w 219"/>
                    <a:gd name="T11" fmla="*/ 61 h 326"/>
                    <a:gd name="T12" fmla="*/ 74 w 219"/>
                    <a:gd name="T13" fmla="*/ 61 h 326"/>
                    <a:gd name="T14" fmla="*/ 71 w 219"/>
                    <a:gd name="T15" fmla="*/ 63 h 326"/>
                    <a:gd name="T16" fmla="*/ 71 w 219"/>
                    <a:gd name="T17" fmla="*/ 128 h 326"/>
                    <a:gd name="T18" fmla="*/ 74 w 219"/>
                    <a:gd name="T19" fmla="*/ 131 h 326"/>
                    <a:gd name="T20" fmla="*/ 191 w 219"/>
                    <a:gd name="T21" fmla="*/ 131 h 326"/>
                    <a:gd name="T22" fmla="*/ 196 w 219"/>
                    <a:gd name="T23" fmla="*/ 136 h 326"/>
                    <a:gd name="T24" fmla="*/ 196 w 219"/>
                    <a:gd name="T25" fmla="*/ 187 h 326"/>
                    <a:gd name="T26" fmla="*/ 191 w 219"/>
                    <a:gd name="T27" fmla="*/ 192 h 326"/>
                    <a:gd name="T28" fmla="*/ 74 w 219"/>
                    <a:gd name="T29" fmla="*/ 192 h 326"/>
                    <a:gd name="T30" fmla="*/ 71 w 219"/>
                    <a:gd name="T31" fmla="*/ 194 h 326"/>
                    <a:gd name="T32" fmla="*/ 71 w 219"/>
                    <a:gd name="T33" fmla="*/ 262 h 326"/>
                    <a:gd name="T34" fmla="*/ 74 w 219"/>
                    <a:gd name="T35" fmla="*/ 265 h 326"/>
                    <a:gd name="T36" fmla="*/ 214 w 219"/>
                    <a:gd name="T37" fmla="*/ 265 h 326"/>
                    <a:gd name="T38" fmla="*/ 219 w 219"/>
                    <a:gd name="T39" fmla="*/ 270 h 326"/>
                    <a:gd name="T40" fmla="*/ 219 w 219"/>
                    <a:gd name="T41" fmla="*/ 321 h 326"/>
                    <a:gd name="T42" fmla="*/ 214 w 219"/>
                    <a:gd name="T43" fmla="*/ 326 h 326"/>
                    <a:gd name="T44" fmla="*/ 5 w 219"/>
                    <a:gd name="T45" fmla="*/ 326 h 326"/>
                    <a:gd name="T46" fmla="*/ 0 w 219"/>
                    <a:gd name="T47" fmla="*/ 321 h 326"/>
                    <a:gd name="T48" fmla="*/ 0 w 219"/>
                    <a:gd name="T49" fmla="*/ 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9" h="326">
                      <a:moveTo>
                        <a:pt x="0" y="4"/>
                      </a:move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18" y="0"/>
                        <a:pt x="219" y="1"/>
                        <a:pt x="219" y="4"/>
                      </a:cubicBezTo>
                      <a:cubicBezTo>
                        <a:pt x="219" y="56"/>
                        <a:pt x="219" y="56"/>
                        <a:pt x="219" y="56"/>
                      </a:cubicBezTo>
                      <a:cubicBezTo>
                        <a:pt x="219" y="59"/>
                        <a:pt x="218" y="61"/>
                        <a:pt x="21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2" y="61"/>
                        <a:pt x="71" y="62"/>
                        <a:pt x="71" y="63"/>
                      </a:cubicBezTo>
                      <a:cubicBezTo>
                        <a:pt x="71" y="128"/>
                        <a:pt x="71" y="128"/>
                        <a:pt x="71" y="128"/>
                      </a:cubicBezTo>
                      <a:cubicBezTo>
                        <a:pt x="71" y="130"/>
                        <a:pt x="72" y="131"/>
                        <a:pt x="74" y="131"/>
                      </a:cubicBezTo>
                      <a:cubicBezTo>
                        <a:pt x="191" y="131"/>
                        <a:pt x="191" y="131"/>
                        <a:pt x="191" y="131"/>
                      </a:cubicBezTo>
                      <a:cubicBezTo>
                        <a:pt x="194" y="131"/>
                        <a:pt x="196" y="133"/>
                        <a:pt x="196" y="136"/>
                      </a:cubicBezTo>
                      <a:cubicBezTo>
                        <a:pt x="196" y="187"/>
                        <a:pt x="196" y="187"/>
                        <a:pt x="196" y="187"/>
                      </a:cubicBezTo>
                      <a:cubicBezTo>
                        <a:pt x="196" y="190"/>
                        <a:pt x="194" y="192"/>
                        <a:pt x="191" y="192"/>
                      </a:cubicBezTo>
                      <a:cubicBezTo>
                        <a:pt x="74" y="192"/>
                        <a:pt x="74" y="192"/>
                        <a:pt x="74" y="192"/>
                      </a:cubicBezTo>
                      <a:cubicBezTo>
                        <a:pt x="72" y="192"/>
                        <a:pt x="71" y="193"/>
                        <a:pt x="71" y="194"/>
                      </a:cubicBezTo>
                      <a:cubicBezTo>
                        <a:pt x="71" y="262"/>
                        <a:pt x="71" y="262"/>
                        <a:pt x="71" y="262"/>
                      </a:cubicBezTo>
                      <a:cubicBezTo>
                        <a:pt x="71" y="264"/>
                        <a:pt x="72" y="265"/>
                        <a:pt x="74" y="265"/>
                      </a:cubicBezTo>
                      <a:cubicBezTo>
                        <a:pt x="214" y="265"/>
                        <a:pt x="214" y="265"/>
                        <a:pt x="214" y="265"/>
                      </a:cubicBezTo>
                      <a:cubicBezTo>
                        <a:pt x="218" y="265"/>
                        <a:pt x="219" y="267"/>
                        <a:pt x="219" y="270"/>
                      </a:cubicBezTo>
                      <a:cubicBezTo>
                        <a:pt x="219" y="321"/>
                        <a:pt x="219" y="321"/>
                        <a:pt x="219" y="321"/>
                      </a:cubicBezTo>
                      <a:cubicBezTo>
                        <a:pt x="219" y="324"/>
                        <a:pt x="218" y="326"/>
                        <a:pt x="214" y="326"/>
                      </a:cubicBezTo>
                      <a:cubicBezTo>
                        <a:pt x="5" y="326"/>
                        <a:pt x="5" y="326"/>
                        <a:pt x="5" y="326"/>
                      </a:cubicBezTo>
                      <a:cubicBezTo>
                        <a:pt x="2" y="326"/>
                        <a:pt x="0" y="324"/>
                        <a:pt x="0" y="32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BC833B75-8ED7-4BFE-983A-F360367AD10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67" y="660"/>
                  <a:ext cx="342" cy="445"/>
                </a:xfrm>
                <a:custGeom>
                  <a:avLst/>
                  <a:gdLst>
                    <a:gd name="T0" fmla="*/ 0 w 253"/>
                    <a:gd name="T1" fmla="*/ 4 h 326"/>
                    <a:gd name="T2" fmla="*/ 5 w 253"/>
                    <a:gd name="T3" fmla="*/ 0 h 326"/>
                    <a:gd name="T4" fmla="*/ 66 w 253"/>
                    <a:gd name="T5" fmla="*/ 0 h 326"/>
                    <a:gd name="T6" fmla="*/ 70 w 253"/>
                    <a:gd name="T7" fmla="*/ 4 h 326"/>
                    <a:gd name="T8" fmla="*/ 70 w 253"/>
                    <a:gd name="T9" fmla="*/ 127 h 326"/>
                    <a:gd name="T10" fmla="*/ 73 w 253"/>
                    <a:gd name="T11" fmla="*/ 130 h 326"/>
                    <a:gd name="T12" fmla="*/ 180 w 253"/>
                    <a:gd name="T13" fmla="*/ 130 h 326"/>
                    <a:gd name="T14" fmla="*/ 183 w 253"/>
                    <a:gd name="T15" fmla="*/ 127 h 326"/>
                    <a:gd name="T16" fmla="*/ 183 w 253"/>
                    <a:gd name="T17" fmla="*/ 4 h 326"/>
                    <a:gd name="T18" fmla="*/ 188 w 253"/>
                    <a:gd name="T19" fmla="*/ 0 h 326"/>
                    <a:gd name="T20" fmla="*/ 248 w 253"/>
                    <a:gd name="T21" fmla="*/ 0 h 326"/>
                    <a:gd name="T22" fmla="*/ 253 w 253"/>
                    <a:gd name="T23" fmla="*/ 4 h 326"/>
                    <a:gd name="T24" fmla="*/ 253 w 253"/>
                    <a:gd name="T25" fmla="*/ 321 h 326"/>
                    <a:gd name="T26" fmla="*/ 248 w 253"/>
                    <a:gd name="T27" fmla="*/ 326 h 326"/>
                    <a:gd name="T28" fmla="*/ 188 w 253"/>
                    <a:gd name="T29" fmla="*/ 326 h 326"/>
                    <a:gd name="T30" fmla="*/ 183 w 253"/>
                    <a:gd name="T31" fmla="*/ 321 h 326"/>
                    <a:gd name="T32" fmla="*/ 183 w 253"/>
                    <a:gd name="T33" fmla="*/ 195 h 326"/>
                    <a:gd name="T34" fmla="*/ 180 w 253"/>
                    <a:gd name="T35" fmla="*/ 193 h 326"/>
                    <a:gd name="T36" fmla="*/ 73 w 253"/>
                    <a:gd name="T37" fmla="*/ 193 h 326"/>
                    <a:gd name="T38" fmla="*/ 70 w 253"/>
                    <a:gd name="T39" fmla="*/ 195 h 326"/>
                    <a:gd name="T40" fmla="*/ 70 w 253"/>
                    <a:gd name="T41" fmla="*/ 321 h 326"/>
                    <a:gd name="T42" fmla="*/ 66 w 253"/>
                    <a:gd name="T43" fmla="*/ 326 h 326"/>
                    <a:gd name="T44" fmla="*/ 5 w 253"/>
                    <a:gd name="T45" fmla="*/ 326 h 326"/>
                    <a:gd name="T46" fmla="*/ 0 w 253"/>
                    <a:gd name="T47" fmla="*/ 321 h 326"/>
                    <a:gd name="T48" fmla="*/ 0 w 253"/>
                    <a:gd name="T49" fmla="*/ 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53" h="326">
                      <a:moveTo>
                        <a:pt x="0" y="4"/>
                      </a:moveTo>
                      <a:cubicBezTo>
                        <a:pt x="0" y="1"/>
                        <a:pt x="1" y="0"/>
                        <a:pt x="5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9" y="0"/>
                        <a:pt x="70" y="1"/>
                        <a:pt x="70" y="4"/>
                      </a:cubicBezTo>
                      <a:cubicBezTo>
                        <a:pt x="70" y="127"/>
                        <a:pt x="70" y="127"/>
                        <a:pt x="70" y="127"/>
                      </a:cubicBezTo>
                      <a:cubicBezTo>
                        <a:pt x="70" y="129"/>
                        <a:pt x="71" y="130"/>
                        <a:pt x="73" y="130"/>
                      </a:cubicBezTo>
                      <a:cubicBezTo>
                        <a:pt x="180" y="130"/>
                        <a:pt x="180" y="130"/>
                        <a:pt x="180" y="130"/>
                      </a:cubicBezTo>
                      <a:cubicBezTo>
                        <a:pt x="182" y="130"/>
                        <a:pt x="183" y="129"/>
                        <a:pt x="183" y="127"/>
                      </a:cubicBezTo>
                      <a:cubicBezTo>
                        <a:pt x="183" y="4"/>
                        <a:pt x="183" y="4"/>
                        <a:pt x="183" y="4"/>
                      </a:cubicBezTo>
                      <a:cubicBezTo>
                        <a:pt x="183" y="1"/>
                        <a:pt x="184" y="0"/>
                        <a:pt x="188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cubicBezTo>
                        <a:pt x="252" y="0"/>
                        <a:pt x="253" y="1"/>
                        <a:pt x="253" y="4"/>
                      </a:cubicBezTo>
                      <a:cubicBezTo>
                        <a:pt x="253" y="321"/>
                        <a:pt x="253" y="321"/>
                        <a:pt x="253" y="321"/>
                      </a:cubicBezTo>
                      <a:cubicBezTo>
                        <a:pt x="253" y="324"/>
                        <a:pt x="252" y="326"/>
                        <a:pt x="248" y="326"/>
                      </a:cubicBezTo>
                      <a:cubicBezTo>
                        <a:pt x="188" y="326"/>
                        <a:pt x="188" y="326"/>
                        <a:pt x="188" y="326"/>
                      </a:cubicBezTo>
                      <a:cubicBezTo>
                        <a:pt x="184" y="326"/>
                        <a:pt x="183" y="324"/>
                        <a:pt x="183" y="321"/>
                      </a:cubicBezTo>
                      <a:cubicBezTo>
                        <a:pt x="183" y="195"/>
                        <a:pt x="183" y="195"/>
                        <a:pt x="183" y="195"/>
                      </a:cubicBezTo>
                      <a:cubicBezTo>
                        <a:pt x="183" y="194"/>
                        <a:pt x="182" y="193"/>
                        <a:pt x="180" y="193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1" y="193"/>
                        <a:pt x="70" y="194"/>
                        <a:pt x="70" y="195"/>
                      </a:cubicBezTo>
                      <a:cubicBezTo>
                        <a:pt x="70" y="321"/>
                        <a:pt x="70" y="321"/>
                        <a:pt x="70" y="321"/>
                      </a:cubicBezTo>
                      <a:cubicBezTo>
                        <a:pt x="70" y="324"/>
                        <a:pt x="69" y="326"/>
                        <a:pt x="66" y="326"/>
                      </a:cubicBezTo>
                      <a:cubicBezTo>
                        <a:pt x="5" y="326"/>
                        <a:pt x="5" y="326"/>
                        <a:pt x="5" y="326"/>
                      </a:cubicBezTo>
                      <a:cubicBezTo>
                        <a:pt x="1" y="326"/>
                        <a:pt x="0" y="324"/>
                        <a:pt x="0" y="32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4FAD170E-5033-451A-A05B-526CD1F804F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54" y="660"/>
                  <a:ext cx="402" cy="445"/>
                </a:xfrm>
                <a:custGeom>
                  <a:avLst/>
                  <a:gdLst>
                    <a:gd name="T0" fmla="*/ 113 w 297"/>
                    <a:gd name="T1" fmla="*/ 4 h 326"/>
                    <a:gd name="T2" fmla="*/ 119 w 297"/>
                    <a:gd name="T3" fmla="*/ 0 h 326"/>
                    <a:gd name="T4" fmla="*/ 180 w 297"/>
                    <a:gd name="T5" fmla="*/ 0 h 326"/>
                    <a:gd name="T6" fmla="*/ 186 w 297"/>
                    <a:gd name="T7" fmla="*/ 4 h 326"/>
                    <a:gd name="T8" fmla="*/ 297 w 297"/>
                    <a:gd name="T9" fmla="*/ 321 h 326"/>
                    <a:gd name="T10" fmla="*/ 293 w 297"/>
                    <a:gd name="T11" fmla="*/ 326 h 326"/>
                    <a:gd name="T12" fmla="*/ 231 w 297"/>
                    <a:gd name="T13" fmla="*/ 326 h 326"/>
                    <a:gd name="T14" fmla="*/ 225 w 297"/>
                    <a:gd name="T15" fmla="*/ 321 h 326"/>
                    <a:gd name="T16" fmla="*/ 206 w 297"/>
                    <a:gd name="T17" fmla="*/ 264 h 326"/>
                    <a:gd name="T18" fmla="*/ 92 w 297"/>
                    <a:gd name="T19" fmla="*/ 264 h 326"/>
                    <a:gd name="T20" fmla="*/ 73 w 297"/>
                    <a:gd name="T21" fmla="*/ 321 h 326"/>
                    <a:gd name="T22" fmla="*/ 67 w 297"/>
                    <a:gd name="T23" fmla="*/ 326 h 326"/>
                    <a:gd name="T24" fmla="*/ 4 w 297"/>
                    <a:gd name="T25" fmla="*/ 326 h 326"/>
                    <a:gd name="T26" fmla="*/ 1 w 297"/>
                    <a:gd name="T27" fmla="*/ 321 h 326"/>
                    <a:gd name="T28" fmla="*/ 113 w 297"/>
                    <a:gd name="T29" fmla="*/ 4 h 326"/>
                    <a:gd name="T30" fmla="*/ 187 w 297"/>
                    <a:gd name="T31" fmla="*/ 204 h 326"/>
                    <a:gd name="T32" fmla="*/ 150 w 297"/>
                    <a:gd name="T33" fmla="*/ 90 h 326"/>
                    <a:gd name="T34" fmla="*/ 148 w 297"/>
                    <a:gd name="T35" fmla="*/ 90 h 326"/>
                    <a:gd name="T36" fmla="*/ 111 w 297"/>
                    <a:gd name="T37" fmla="*/ 204 h 326"/>
                    <a:gd name="T38" fmla="*/ 187 w 297"/>
                    <a:gd name="T39" fmla="*/ 20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7" h="326">
                      <a:moveTo>
                        <a:pt x="113" y="4"/>
                      </a:moveTo>
                      <a:cubicBezTo>
                        <a:pt x="114" y="1"/>
                        <a:pt x="116" y="0"/>
                        <a:pt x="119" y="0"/>
                      </a:cubicBezTo>
                      <a:cubicBezTo>
                        <a:pt x="180" y="0"/>
                        <a:pt x="180" y="0"/>
                        <a:pt x="180" y="0"/>
                      </a:cubicBezTo>
                      <a:cubicBezTo>
                        <a:pt x="183" y="0"/>
                        <a:pt x="185" y="1"/>
                        <a:pt x="186" y="4"/>
                      </a:cubicBezTo>
                      <a:cubicBezTo>
                        <a:pt x="297" y="321"/>
                        <a:pt x="297" y="321"/>
                        <a:pt x="297" y="321"/>
                      </a:cubicBezTo>
                      <a:cubicBezTo>
                        <a:pt x="297" y="324"/>
                        <a:pt x="296" y="326"/>
                        <a:pt x="293" y="326"/>
                      </a:cubicBezTo>
                      <a:cubicBezTo>
                        <a:pt x="231" y="326"/>
                        <a:pt x="231" y="326"/>
                        <a:pt x="231" y="326"/>
                      </a:cubicBezTo>
                      <a:cubicBezTo>
                        <a:pt x="228" y="326"/>
                        <a:pt x="225" y="324"/>
                        <a:pt x="225" y="321"/>
                      </a:cubicBezTo>
                      <a:cubicBezTo>
                        <a:pt x="206" y="264"/>
                        <a:pt x="206" y="264"/>
                        <a:pt x="206" y="264"/>
                      </a:cubicBezTo>
                      <a:cubicBezTo>
                        <a:pt x="92" y="264"/>
                        <a:pt x="92" y="264"/>
                        <a:pt x="92" y="264"/>
                      </a:cubicBezTo>
                      <a:cubicBezTo>
                        <a:pt x="73" y="321"/>
                        <a:pt x="73" y="321"/>
                        <a:pt x="73" y="321"/>
                      </a:cubicBezTo>
                      <a:cubicBezTo>
                        <a:pt x="72" y="324"/>
                        <a:pt x="70" y="326"/>
                        <a:pt x="67" y="326"/>
                      </a:cubicBezTo>
                      <a:cubicBezTo>
                        <a:pt x="4" y="326"/>
                        <a:pt x="4" y="326"/>
                        <a:pt x="4" y="326"/>
                      </a:cubicBezTo>
                      <a:cubicBezTo>
                        <a:pt x="1" y="326"/>
                        <a:pt x="0" y="324"/>
                        <a:pt x="1" y="321"/>
                      </a:cubicBezTo>
                      <a:lnTo>
                        <a:pt x="113" y="4"/>
                      </a:lnTo>
                      <a:close/>
                      <a:moveTo>
                        <a:pt x="187" y="204"/>
                      </a:moveTo>
                      <a:cubicBezTo>
                        <a:pt x="150" y="90"/>
                        <a:pt x="150" y="90"/>
                        <a:pt x="150" y="90"/>
                      </a:cubicBezTo>
                      <a:cubicBezTo>
                        <a:pt x="148" y="90"/>
                        <a:pt x="148" y="90"/>
                        <a:pt x="148" y="90"/>
                      </a:cubicBezTo>
                      <a:cubicBezTo>
                        <a:pt x="111" y="204"/>
                        <a:pt x="111" y="204"/>
                        <a:pt x="111" y="204"/>
                      </a:cubicBezTo>
                      <a:lnTo>
                        <a:pt x="187" y="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id="{5B47FA94-0009-46AF-9D4A-3E70F9AD20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18" y="660"/>
                  <a:ext cx="375" cy="445"/>
                </a:xfrm>
                <a:custGeom>
                  <a:avLst/>
                  <a:gdLst>
                    <a:gd name="T0" fmla="*/ 111 w 277"/>
                    <a:gd name="T1" fmla="*/ 326 h 326"/>
                    <a:gd name="T2" fmla="*/ 105 w 277"/>
                    <a:gd name="T3" fmla="*/ 321 h 326"/>
                    <a:gd name="T4" fmla="*/ 1 w 277"/>
                    <a:gd name="T5" fmla="*/ 5 h 326"/>
                    <a:gd name="T6" fmla="*/ 5 w 277"/>
                    <a:gd name="T7" fmla="*/ 0 h 326"/>
                    <a:gd name="T8" fmla="*/ 68 w 277"/>
                    <a:gd name="T9" fmla="*/ 0 h 326"/>
                    <a:gd name="T10" fmla="*/ 74 w 277"/>
                    <a:gd name="T11" fmla="*/ 4 h 326"/>
                    <a:gd name="T12" fmla="*/ 139 w 277"/>
                    <a:gd name="T13" fmla="*/ 218 h 326"/>
                    <a:gd name="T14" fmla="*/ 141 w 277"/>
                    <a:gd name="T15" fmla="*/ 218 h 326"/>
                    <a:gd name="T16" fmla="*/ 204 w 277"/>
                    <a:gd name="T17" fmla="*/ 4 h 326"/>
                    <a:gd name="T18" fmla="*/ 210 w 277"/>
                    <a:gd name="T19" fmla="*/ 0 h 326"/>
                    <a:gd name="T20" fmla="*/ 272 w 277"/>
                    <a:gd name="T21" fmla="*/ 0 h 326"/>
                    <a:gd name="T22" fmla="*/ 276 w 277"/>
                    <a:gd name="T23" fmla="*/ 5 h 326"/>
                    <a:gd name="T24" fmla="*/ 172 w 277"/>
                    <a:gd name="T25" fmla="*/ 321 h 326"/>
                    <a:gd name="T26" fmla="*/ 167 w 277"/>
                    <a:gd name="T27" fmla="*/ 326 h 326"/>
                    <a:gd name="T28" fmla="*/ 111 w 277"/>
                    <a:gd name="T29" fmla="*/ 32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7" h="326">
                      <a:moveTo>
                        <a:pt x="111" y="326"/>
                      </a:moveTo>
                      <a:cubicBezTo>
                        <a:pt x="108" y="326"/>
                        <a:pt x="106" y="324"/>
                        <a:pt x="105" y="321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71" y="0"/>
                        <a:pt x="73" y="1"/>
                        <a:pt x="74" y="4"/>
                      </a:cubicBezTo>
                      <a:cubicBezTo>
                        <a:pt x="139" y="218"/>
                        <a:pt x="139" y="218"/>
                        <a:pt x="139" y="218"/>
                      </a:cubicBezTo>
                      <a:cubicBezTo>
                        <a:pt x="141" y="218"/>
                        <a:pt x="141" y="218"/>
                        <a:pt x="141" y="218"/>
                      </a:cubicBezTo>
                      <a:cubicBezTo>
                        <a:pt x="204" y="4"/>
                        <a:pt x="204" y="4"/>
                        <a:pt x="204" y="4"/>
                      </a:cubicBezTo>
                      <a:cubicBezTo>
                        <a:pt x="205" y="1"/>
                        <a:pt x="207" y="0"/>
                        <a:pt x="210" y="0"/>
                      </a:cubicBezTo>
                      <a:cubicBezTo>
                        <a:pt x="272" y="0"/>
                        <a:pt x="272" y="0"/>
                        <a:pt x="272" y="0"/>
                      </a:cubicBezTo>
                      <a:cubicBezTo>
                        <a:pt x="276" y="0"/>
                        <a:pt x="277" y="1"/>
                        <a:pt x="276" y="5"/>
                      </a:cubicBezTo>
                      <a:cubicBezTo>
                        <a:pt x="172" y="321"/>
                        <a:pt x="172" y="321"/>
                        <a:pt x="172" y="321"/>
                      </a:cubicBezTo>
                      <a:cubicBezTo>
                        <a:pt x="172" y="324"/>
                        <a:pt x="170" y="326"/>
                        <a:pt x="167" y="326"/>
                      </a:cubicBezTo>
                      <a:lnTo>
                        <a:pt x="111" y="3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57A5B944-588D-438A-8A3D-8C3B7DE6356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637" y="660"/>
                  <a:ext cx="296" cy="445"/>
                </a:xfrm>
                <a:custGeom>
                  <a:avLst/>
                  <a:gdLst>
                    <a:gd name="T0" fmla="*/ 0 w 219"/>
                    <a:gd name="T1" fmla="*/ 4 h 326"/>
                    <a:gd name="T2" fmla="*/ 5 w 219"/>
                    <a:gd name="T3" fmla="*/ 0 h 326"/>
                    <a:gd name="T4" fmla="*/ 214 w 219"/>
                    <a:gd name="T5" fmla="*/ 0 h 326"/>
                    <a:gd name="T6" fmla="*/ 219 w 219"/>
                    <a:gd name="T7" fmla="*/ 4 h 326"/>
                    <a:gd name="T8" fmla="*/ 219 w 219"/>
                    <a:gd name="T9" fmla="*/ 56 h 326"/>
                    <a:gd name="T10" fmla="*/ 214 w 219"/>
                    <a:gd name="T11" fmla="*/ 61 h 326"/>
                    <a:gd name="T12" fmla="*/ 73 w 219"/>
                    <a:gd name="T13" fmla="*/ 61 h 326"/>
                    <a:gd name="T14" fmla="*/ 70 w 219"/>
                    <a:gd name="T15" fmla="*/ 63 h 326"/>
                    <a:gd name="T16" fmla="*/ 70 w 219"/>
                    <a:gd name="T17" fmla="*/ 128 h 326"/>
                    <a:gd name="T18" fmla="*/ 73 w 219"/>
                    <a:gd name="T19" fmla="*/ 131 h 326"/>
                    <a:gd name="T20" fmla="*/ 190 w 219"/>
                    <a:gd name="T21" fmla="*/ 131 h 326"/>
                    <a:gd name="T22" fmla="*/ 195 w 219"/>
                    <a:gd name="T23" fmla="*/ 136 h 326"/>
                    <a:gd name="T24" fmla="*/ 195 w 219"/>
                    <a:gd name="T25" fmla="*/ 187 h 326"/>
                    <a:gd name="T26" fmla="*/ 190 w 219"/>
                    <a:gd name="T27" fmla="*/ 192 h 326"/>
                    <a:gd name="T28" fmla="*/ 73 w 219"/>
                    <a:gd name="T29" fmla="*/ 192 h 326"/>
                    <a:gd name="T30" fmla="*/ 70 w 219"/>
                    <a:gd name="T31" fmla="*/ 194 h 326"/>
                    <a:gd name="T32" fmla="*/ 70 w 219"/>
                    <a:gd name="T33" fmla="*/ 262 h 326"/>
                    <a:gd name="T34" fmla="*/ 73 w 219"/>
                    <a:gd name="T35" fmla="*/ 265 h 326"/>
                    <a:gd name="T36" fmla="*/ 214 w 219"/>
                    <a:gd name="T37" fmla="*/ 265 h 326"/>
                    <a:gd name="T38" fmla="*/ 219 w 219"/>
                    <a:gd name="T39" fmla="*/ 270 h 326"/>
                    <a:gd name="T40" fmla="*/ 219 w 219"/>
                    <a:gd name="T41" fmla="*/ 321 h 326"/>
                    <a:gd name="T42" fmla="*/ 214 w 219"/>
                    <a:gd name="T43" fmla="*/ 326 h 326"/>
                    <a:gd name="T44" fmla="*/ 5 w 219"/>
                    <a:gd name="T45" fmla="*/ 326 h 326"/>
                    <a:gd name="T46" fmla="*/ 0 w 219"/>
                    <a:gd name="T47" fmla="*/ 321 h 326"/>
                    <a:gd name="T48" fmla="*/ 0 w 219"/>
                    <a:gd name="T49" fmla="*/ 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9" h="326">
                      <a:moveTo>
                        <a:pt x="0" y="4"/>
                      </a:moveTo>
                      <a:cubicBezTo>
                        <a:pt x="0" y="1"/>
                        <a:pt x="1" y="0"/>
                        <a:pt x="5" y="0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17" y="0"/>
                        <a:pt x="219" y="1"/>
                        <a:pt x="219" y="4"/>
                      </a:cubicBezTo>
                      <a:cubicBezTo>
                        <a:pt x="219" y="56"/>
                        <a:pt x="219" y="56"/>
                        <a:pt x="219" y="56"/>
                      </a:cubicBezTo>
                      <a:cubicBezTo>
                        <a:pt x="219" y="59"/>
                        <a:pt x="217" y="61"/>
                        <a:pt x="214" y="61"/>
                      </a:cubicBezTo>
                      <a:cubicBezTo>
                        <a:pt x="73" y="61"/>
                        <a:pt x="73" y="61"/>
                        <a:pt x="73" y="61"/>
                      </a:cubicBezTo>
                      <a:cubicBezTo>
                        <a:pt x="71" y="61"/>
                        <a:pt x="70" y="62"/>
                        <a:pt x="70" y="63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30"/>
                        <a:pt x="71" y="131"/>
                        <a:pt x="73" y="131"/>
                      </a:cubicBezTo>
                      <a:cubicBezTo>
                        <a:pt x="190" y="131"/>
                        <a:pt x="190" y="131"/>
                        <a:pt x="190" y="131"/>
                      </a:cubicBezTo>
                      <a:cubicBezTo>
                        <a:pt x="194" y="131"/>
                        <a:pt x="195" y="133"/>
                        <a:pt x="195" y="136"/>
                      </a:cubicBezTo>
                      <a:cubicBezTo>
                        <a:pt x="195" y="187"/>
                        <a:pt x="195" y="187"/>
                        <a:pt x="195" y="187"/>
                      </a:cubicBezTo>
                      <a:cubicBezTo>
                        <a:pt x="195" y="190"/>
                        <a:pt x="194" y="192"/>
                        <a:pt x="190" y="192"/>
                      </a:cubicBezTo>
                      <a:cubicBezTo>
                        <a:pt x="73" y="192"/>
                        <a:pt x="73" y="192"/>
                        <a:pt x="73" y="192"/>
                      </a:cubicBezTo>
                      <a:cubicBezTo>
                        <a:pt x="71" y="192"/>
                        <a:pt x="70" y="193"/>
                        <a:pt x="70" y="194"/>
                      </a:cubicBezTo>
                      <a:cubicBezTo>
                        <a:pt x="70" y="262"/>
                        <a:pt x="70" y="262"/>
                        <a:pt x="70" y="262"/>
                      </a:cubicBezTo>
                      <a:cubicBezTo>
                        <a:pt x="70" y="264"/>
                        <a:pt x="71" y="265"/>
                        <a:pt x="73" y="265"/>
                      </a:cubicBezTo>
                      <a:cubicBezTo>
                        <a:pt x="214" y="265"/>
                        <a:pt x="214" y="265"/>
                        <a:pt x="214" y="265"/>
                      </a:cubicBezTo>
                      <a:cubicBezTo>
                        <a:pt x="217" y="265"/>
                        <a:pt x="219" y="267"/>
                        <a:pt x="219" y="270"/>
                      </a:cubicBezTo>
                      <a:cubicBezTo>
                        <a:pt x="219" y="321"/>
                        <a:pt x="219" y="321"/>
                        <a:pt x="219" y="321"/>
                      </a:cubicBezTo>
                      <a:cubicBezTo>
                        <a:pt x="219" y="324"/>
                        <a:pt x="217" y="326"/>
                        <a:pt x="214" y="326"/>
                      </a:cubicBezTo>
                      <a:cubicBezTo>
                        <a:pt x="5" y="326"/>
                        <a:pt x="5" y="326"/>
                        <a:pt x="5" y="326"/>
                      </a:cubicBezTo>
                      <a:cubicBezTo>
                        <a:pt x="1" y="326"/>
                        <a:pt x="0" y="324"/>
                        <a:pt x="0" y="32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id="{E1B4C620-61FC-4FD8-8091-9CD69FC250F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328" y="1315"/>
                  <a:ext cx="340" cy="445"/>
                </a:xfrm>
                <a:custGeom>
                  <a:avLst/>
                  <a:gdLst>
                    <a:gd name="T0" fmla="*/ 95 w 251"/>
                    <a:gd name="T1" fmla="*/ 326 h 326"/>
                    <a:gd name="T2" fmla="*/ 91 w 251"/>
                    <a:gd name="T3" fmla="*/ 321 h 326"/>
                    <a:gd name="T4" fmla="*/ 91 w 251"/>
                    <a:gd name="T5" fmla="*/ 65 h 326"/>
                    <a:gd name="T6" fmla="*/ 88 w 251"/>
                    <a:gd name="T7" fmla="*/ 62 h 326"/>
                    <a:gd name="T8" fmla="*/ 5 w 251"/>
                    <a:gd name="T9" fmla="*/ 62 h 326"/>
                    <a:gd name="T10" fmla="*/ 0 w 251"/>
                    <a:gd name="T11" fmla="*/ 58 h 326"/>
                    <a:gd name="T12" fmla="*/ 0 w 251"/>
                    <a:gd name="T13" fmla="*/ 4 h 326"/>
                    <a:gd name="T14" fmla="*/ 5 w 251"/>
                    <a:gd name="T15" fmla="*/ 0 h 326"/>
                    <a:gd name="T16" fmla="*/ 247 w 251"/>
                    <a:gd name="T17" fmla="*/ 0 h 326"/>
                    <a:gd name="T18" fmla="*/ 251 w 251"/>
                    <a:gd name="T19" fmla="*/ 4 h 326"/>
                    <a:gd name="T20" fmla="*/ 251 w 251"/>
                    <a:gd name="T21" fmla="*/ 58 h 326"/>
                    <a:gd name="T22" fmla="*/ 247 w 251"/>
                    <a:gd name="T23" fmla="*/ 62 h 326"/>
                    <a:gd name="T24" fmla="*/ 164 w 251"/>
                    <a:gd name="T25" fmla="*/ 62 h 326"/>
                    <a:gd name="T26" fmla="*/ 161 w 251"/>
                    <a:gd name="T27" fmla="*/ 65 h 326"/>
                    <a:gd name="T28" fmla="*/ 161 w 251"/>
                    <a:gd name="T29" fmla="*/ 321 h 326"/>
                    <a:gd name="T30" fmla="*/ 156 w 251"/>
                    <a:gd name="T31" fmla="*/ 326 h 326"/>
                    <a:gd name="T32" fmla="*/ 95 w 251"/>
                    <a:gd name="T33" fmla="*/ 32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1" h="326">
                      <a:moveTo>
                        <a:pt x="95" y="326"/>
                      </a:moveTo>
                      <a:cubicBezTo>
                        <a:pt x="92" y="326"/>
                        <a:pt x="91" y="324"/>
                        <a:pt x="91" y="321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3"/>
                        <a:pt x="90" y="62"/>
                        <a:pt x="88" y="62"/>
                      </a:cubicBez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2" y="62"/>
                        <a:pt x="0" y="61"/>
                        <a:pt x="0" y="5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250" y="0"/>
                        <a:pt x="251" y="1"/>
                        <a:pt x="251" y="4"/>
                      </a:cubicBezTo>
                      <a:cubicBezTo>
                        <a:pt x="251" y="58"/>
                        <a:pt x="251" y="58"/>
                        <a:pt x="251" y="58"/>
                      </a:cubicBezTo>
                      <a:cubicBezTo>
                        <a:pt x="251" y="61"/>
                        <a:pt x="250" y="62"/>
                        <a:pt x="247" y="62"/>
                      </a:cubicBezTo>
                      <a:cubicBezTo>
                        <a:pt x="164" y="62"/>
                        <a:pt x="164" y="62"/>
                        <a:pt x="164" y="62"/>
                      </a:cubicBezTo>
                      <a:cubicBezTo>
                        <a:pt x="162" y="62"/>
                        <a:pt x="161" y="63"/>
                        <a:pt x="161" y="65"/>
                      </a:cubicBezTo>
                      <a:cubicBezTo>
                        <a:pt x="161" y="321"/>
                        <a:pt x="161" y="321"/>
                        <a:pt x="161" y="321"/>
                      </a:cubicBezTo>
                      <a:cubicBezTo>
                        <a:pt x="161" y="324"/>
                        <a:pt x="160" y="326"/>
                        <a:pt x="156" y="326"/>
                      </a:cubicBezTo>
                      <a:lnTo>
                        <a:pt x="95" y="3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4BE2B3FF-85B9-4FF3-AF21-CEEBCF75FB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714" y="1315"/>
                  <a:ext cx="342" cy="445"/>
                </a:xfrm>
                <a:custGeom>
                  <a:avLst/>
                  <a:gdLst>
                    <a:gd name="T0" fmla="*/ 0 w 253"/>
                    <a:gd name="T1" fmla="*/ 4 h 326"/>
                    <a:gd name="T2" fmla="*/ 5 w 253"/>
                    <a:gd name="T3" fmla="*/ 0 h 326"/>
                    <a:gd name="T4" fmla="*/ 66 w 253"/>
                    <a:gd name="T5" fmla="*/ 0 h 326"/>
                    <a:gd name="T6" fmla="*/ 71 w 253"/>
                    <a:gd name="T7" fmla="*/ 4 h 326"/>
                    <a:gd name="T8" fmla="*/ 71 w 253"/>
                    <a:gd name="T9" fmla="*/ 127 h 326"/>
                    <a:gd name="T10" fmla="*/ 73 w 253"/>
                    <a:gd name="T11" fmla="*/ 130 h 326"/>
                    <a:gd name="T12" fmla="*/ 180 w 253"/>
                    <a:gd name="T13" fmla="*/ 130 h 326"/>
                    <a:gd name="T14" fmla="*/ 183 w 253"/>
                    <a:gd name="T15" fmla="*/ 127 h 326"/>
                    <a:gd name="T16" fmla="*/ 183 w 253"/>
                    <a:gd name="T17" fmla="*/ 4 h 326"/>
                    <a:gd name="T18" fmla="*/ 188 w 253"/>
                    <a:gd name="T19" fmla="*/ 0 h 326"/>
                    <a:gd name="T20" fmla="*/ 249 w 253"/>
                    <a:gd name="T21" fmla="*/ 0 h 326"/>
                    <a:gd name="T22" fmla="*/ 253 w 253"/>
                    <a:gd name="T23" fmla="*/ 4 h 326"/>
                    <a:gd name="T24" fmla="*/ 253 w 253"/>
                    <a:gd name="T25" fmla="*/ 321 h 326"/>
                    <a:gd name="T26" fmla="*/ 249 w 253"/>
                    <a:gd name="T27" fmla="*/ 326 h 326"/>
                    <a:gd name="T28" fmla="*/ 188 w 253"/>
                    <a:gd name="T29" fmla="*/ 326 h 326"/>
                    <a:gd name="T30" fmla="*/ 183 w 253"/>
                    <a:gd name="T31" fmla="*/ 321 h 326"/>
                    <a:gd name="T32" fmla="*/ 183 w 253"/>
                    <a:gd name="T33" fmla="*/ 195 h 326"/>
                    <a:gd name="T34" fmla="*/ 180 w 253"/>
                    <a:gd name="T35" fmla="*/ 193 h 326"/>
                    <a:gd name="T36" fmla="*/ 73 w 253"/>
                    <a:gd name="T37" fmla="*/ 193 h 326"/>
                    <a:gd name="T38" fmla="*/ 71 w 253"/>
                    <a:gd name="T39" fmla="*/ 195 h 326"/>
                    <a:gd name="T40" fmla="*/ 71 w 253"/>
                    <a:gd name="T41" fmla="*/ 321 h 326"/>
                    <a:gd name="T42" fmla="*/ 66 w 253"/>
                    <a:gd name="T43" fmla="*/ 326 h 326"/>
                    <a:gd name="T44" fmla="*/ 5 w 253"/>
                    <a:gd name="T45" fmla="*/ 326 h 326"/>
                    <a:gd name="T46" fmla="*/ 0 w 253"/>
                    <a:gd name="T47" fmla="*/ 321 h 326"/>
                    <a:gd name="T48" fmla="*/ 0 w 253"/>
                    <a:gd name="T49" fmla="*/ 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53" h="326">
                      <a:moveTo>
                        <a:pt x="0" y="4"/>
                      </a:move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9" y="0"/>
                        <a:pt x="71" y="1"/>
                        <a:pt x="71" y="4"/>
                      </a:cubicBezTo>
                      <a:cubicBezTo>
                        <a:pt x="71" y="127"/>
                        <a:pt x="71" y="127"/>
                        <a:pt x="71" y="127"/>
                      </a:cubicBezTo>
                      <a:cubicBezTo>
                        <a:pt x="71" y="129"/>
                        <a:pt x="72" y="130"/>
                        <a:pt x="73" y="130"/>
                      </a:cubicBezTo>
                      <a:cubicBezTo>
                        <a:pt x="180" y="130"/>
                        <a:pt x="180" y="130"/>
                        <a:pt x="180" y="130"/>
                      </a:cubicBezTo>
                      <a:cubicBezTo>
                        <a:pt x="182" y="130"/>
                        <a:pt x="183" y="129"/>
                        <a:pt x="183" y="127"/>
                      </a:cubicBezTo>
                      <a:cubicBezTo>
                        <a:pt x="183" y="4"/>
                        <a:pt x="183" y="4"/>
                        <a:pt x="183" y="4"/>
                      </a:cubicBezTo>
                      <a:cubicBezTo>
                        <a:pt x="183" y="1"/>
                        <a:pt x="184" y="0"/>
                        <a:pt x="188" y="0"/>
                      </a:cubicBezTo>
                      <a:cubicBezTo>
                        <a:pt x="249" y="0"/>
                        <a:pt x="249" y="0"/>
                        <a:pt x="249" y="0"/>
                      </a:cubicBezTo>
                      <a:cubicBezTo>
                        <a:pt x="252" y="0"/>
                        <a:pt x="253" y="1"/>
                        <a:pt x="253" y="4"/>
                      </a:cubicBezTo>
                      <a:cubicBezTo>
                        <a:pt x="253" y="321"/>
                        <a:pt x="253" y="321"/>
                        <a:pt x="253" y="321"/>
                      </a:cubicBezTo>
                      <a:cubicBezTo>
                        <a:pt x="253" y="324"/>
                        <a:pt x="252" y="326"/>
                        <a:pt x="249" y="326"/>
                      </a:cubicBezTo>
                      <a:cubicBezTo>
                        <a:pt x="188" y="326"/>
                        <a:pt x="188" y="326"/>
                        <a:pt x="188" y="326"/>
                      </a:cubicBezTo>
                      <a:cubicBezTo>
                        <a:pt x="184" y="326"/>
                        <a:pt x="183" y="324"/>
                        <a:pt x="183" y="321"/>
                      </a:cubicBezTo>
                      <a:cubicBezTo>
                        <a:pt x="183" y="195"/>
                        <a:pt x="183" y="195"/>
                        <a:pt x="183" y="195"/>
                      </a:cubicBezTo>
                      <a:cubicBezTo>
                        <a:pt x="183" y="194"/>
                        <a:pt x="182" y="193"/>
                        <a:pt x="180" y="193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2" y="193"/>
                        <a:pt x="71" y="194"/>
                        <a:pt x="71" y="195"/>
                      </a:cubicBezTo>
                      <a:cubicBezTo>
                        <a:pt x="71" y="321"/>
                        <a:pt x="71" y="321"/>
                        <a:pt x="71" y="321"/>
                      </a:cubicBezTo>
                      <a:cubicBezTo>
                        <a:pt x="71" y="324"/>
                        <a:pt x="69" y="326"/>
                        <a:pt x="66" y="326"/>
                      </a:cubicBezTo>
                      <a:cubicBezTo>
                        <a:pt x="5" y="326"/>
                        <a:pt x="5" y="326"/>
                        <a:pt x="5" y="326"/>
                      </a:cubicBezTo>
                      <a:cubicBezTo>
                        <a:pt x="2" y="326"/>
                        <a:pt x="0" y="324"/>
                        <a:pt x="0" y="32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id="{D29D4658-9DF4-41B0-81C1-4D1A08EB4D0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131" y="1315"/>
                  <a:ext cx="296" cy="445"/>
                </a:xfrm>
                <a:custGeom>
                  <a:avLst/>
                  <a:gdLst>
                    <a:gd name="T0" fmla="*/ 0 w 219"/>
                    <a:gd name="T1" fmla="*/ 4 h 326"/>
                    <a:gd name="T2" fmla="*/ 4 w 219"/>
                    <a:gd name="T3" fmla="*/ 0 h 326"/>
                    <a:gd name="T4" fmla="*/ 214 w 219"/>
                    <a:gd name="T5" fmla="*/ 0 h 326"/>
                    <a:gd name="T6" fmla="*/ 219 w 219"/>
                    <a:gd name="T7" fmla="*/ 4 h 326"/>
                    <a:gd name="T8" fmla="*/ 219 w 219"/>
                    <a:gd name="T9" fmla="*/ 56 h 326"/>
                    <a:gd name="T10" fmla="*/ 214 w 219"/>
                    <a:gd name="T11" fmla="*/ 61 h 326"/>
                    <a:gd name="T12" fmla="*/ 73 w 219"/>
                    <a:gd name="T13" fmla="*/ 61 h 326"/>
                    <a:gd name="T14" fmla="*/ 70 w 219"/>
                    <a:gd name="T15" fmla="*/ 63 h 326"/>
                    <a:gd name="T16" fmla="*/ 70 w 219"/>
                    <a:gd name="T17" fmla="*/ 128 h 326"/>
                    <a:gd name="T18" fmla="*/ 73 w 219"/>
                    <a:gd name="T19" fmla="*/ 131 h 326"/>
                    <a:gd name="T20" fmla="*/ 190 w 219"/>
                    <a:gd name="T21" fmla="*/ 131 h 326"/>
                    <a:gd name="T22" fmla="*/ 195 w 219"/>
                    <a:gd name="T23" fmla="*/ 136 h 326"/>
                    <a:gd name="T24" fmla="*/ 195 w 219"/>
                    <a:gd name="T25" fmla="*/ 187 h 326"/>
                    <a:gd name="T26" fmla="*/ 190 w 219"/>
                    <a:gd name="T27" fmla="*/ 192 h 326"/>
                    <a:gd name="T28" fmla="*/ 73 w 219"/>
                    <a:gd name="T29" fmla="*/ 192 h 326"/>
                    <a:gd name="T30" fmla="*/ 70 w 219"/>
                    <a:gd name="T31" fmla="*/ 194 h 326"/>
                    <a:gd name="T32" fmla="*/ 70 w 219"/>
                    <a:gd name="T33" fmla="*/ 262 h 326"/>
                    <a:gd name="T34" fmla="*/ 73 w 219"/>
                    <a:gd name="T35" fmla="*/ 265 h 326"/>
                    <a:gd name="T36" fmla="*/ 214 w 219"/>
                    <a:gd name="T37" fmla="*/ 265 h 326"/>
                    <a:gd name="T38" fmla="*/ 219 w 219"/>
                    <a:gd name="T39" fmla="*/ 270 h 326"/>
                    <a:gd name="T40" fmla="*/ 219 w 219"/>
                    <a:gd name="T41" fmla="*/ 321 h 326"/>
                    <a:gd name="T42" fmla="*/ 214 w 219"/>
                    <a:gd name="T43" fmla="*/ 326 h 326"/>
                    <a:gd name="T44" fmla="*/ 4 w 219"/>
                    <a:gd name="T45" fmla="*/ 326 h 326"/>
                    <a:gd name="T46" fmla="*/ 0 w 219"/>
                    <a:gd name="T47" fmla="*/ 321 h 326"/>
                    <a:gd name="T48" fmla="*/ 0 w 219"/>
                    <a:gd name="T49" fmla="*/ 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9" h="326">
                      <a:moveTo>
                        <a:pt x="0" y="4"/>
                      </a:move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17" y="0"/>
                        <a:pt x="219" y="1"/>
                        <a:pt x="219" y="4"/>
                      </a:cubicBezTo>
                      <a:cubicBezTo>
                        <a:pt x="219" y="56"/>
                        <a:pt x="219" y="56"/>
                        <a:pt x="219" y="56"/>
                      </a:cubicBezTo>
                      <a:cubicBezTo>
                        <a:pt x="219" y="59"/>
                        <a:pt x="217" y="61"/>
                        <a:pt x="214" y="61"/>
                      </a:cubicBezTo>
                      <a:cubicBezTo>
                        <a:pt x="73" y="61"/>
                        <a:pt x="73" y="61"/>
                        <a:pt x="73" y="61"/>
                      </a:cubicBezTo>
                      <a:cubicBezTo>
                        <a:pt x="71" y="61"/>
                        <a:pt x="70" y="62"/>
                        <a:pt x="70" y="63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30"/>
                        <a:pt x="71" y="131"/>
                        <a:pt x="73" y="131"/>
                      </a:cubicBezTo>
                      <a:cubicBezTo>
                        <a:pt x="190" y="131"/>
                        <a:pt x="190" y="131"/>
                        <a:pt x="190" y="131"/>
                      </a:cubicBezTo>
                      <a:cubicBezTo>
                        <a:pt x="193" y="131"/>
                        <a:pt x="195" y="133"/>
                        <a:pt x="195" y="136"/>
                      </a:cubicBezTo>
                      <a:cubicBezTo>
                        <a:pt x="195" y="187"/>
                        <a:pt x="195" y="187"/>
                        <a:pt x="195" y="187"/>
                      </a:cubicBezTo>
                      <a:cubicBezTo>
                        <a:pt x="195" y="190"/>
                        <a:pt x="193" y="192"/>
                        <a:pt x="190" y="192"/>
                      </a:cubicBezTo>
                      <a:cubicBezTo>
                        <a:pt x="73" y="192"/>
                        <a:pt x="73" y="192"/>
                        <a:pt x="73" y="192"/>
                      </a:cubicBezTo>
                      <a:cubicBezTo>
                        <a:pt x="71" y="192"/>
                        <a:pt x="70" y="193"/>
                        <a:pt x="70" y="194"/>
                      </a:cubicBezTo>
                      <a:cubicBezTo>
                        <a:pt x="70" y="262"/>
                        <a:pt x="70" y="262"/>
                        <a:pt x="70" y="262"/>
                      </a:cubicBezTo>
                      <a:cubicBezTo>
                        <a:pt x="70" y="264"/>
                        <a:pt x="71" y="265"/>
                        <a:pt x="73" y="265"/>
                      </a:cubicBezTo>
                      <a:cubicBezTo>
                        <a:pt x="214" y="265"/>
                        <a:pt x="214" y="265"/>
                        <a:pt x="214" y="265"/>
                      </a:cubicBezTo>
                      <a:cubicBezTo>
                        <a:pt x="217" y="265"/>
                        <a:pt x="219" y="267"/>
                        <a:pt x="219" y="270"/>
                      </a:cubicBezTo>
                      <a:cubicBezTo>
                        <a:pt x="219" y="321"/>
                        <a:pt x="219" y="321"/>
                        <a:pt x="219" y="321"/>
                      </a:cubicBezTo>
                      <a:cubicBezTo>
                        <a:pt x="219" y="324"/>
                        <a:pt x="217" y="326"/>
                        <a:pt x="214" y="326"/>
                      </a:cubicBezTo>
                      <a:cubicBezTo>
                        <a:pt x="4" y="326"/>
                        <a:pt x="4" y="326"/>
                        <a:pt x="4" y="326"/>
                      </a:cubicBezTo>
                      <a:cubicBezTo>
                        <a:pt x="1" y="326"/>
                        <a:pt x="0" y="324"/>
                        <a:pt x="0" y="32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id="{A13343FE-5703-4234-ADA9-CD8008443A2D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51" y="1315"/>
                  <a:ext cx="332" cy="445"/>
                </a:xfrm>
                <a:custGeom>
                  <a:avLst/>
                  <a:gdLst>
                    <a:gd name="T0" fmla="*/ 5 w 245"/>
                    <a:gd name="T1" fmla="*/ 326 h 326"/>
                    <a:gd name="T2" fmla="*/ 0 w 245"/>
                    <a:gd name="T3" fmla="*/ 321 h 326"/>
                    <a:gd name="T4" fmla="*/ 0 w 245"/>
                    <a:gd name="T5" fmla="*/ 4 h 326"/>
                    <a:gd name="T6" fmla="*/ 5 w 245"/>
                    <a:gd name="T7" fmla="*/ 0 h 326"/>
                    <a:gd name="T8" fmla="*/ 132 w 245"/>
                    <a:gd name="T9" fmla="*/ 0 h 326"/>
                    <a:gd name="T10" fmla="*/ 179 w 245"/>
                    <a:gd name="T11" fmla="*/ 7 h 326"/>
                    <a:gd name="T12" fmla="*/ 215 w 245"/>
                    <a:gd name="T13" fmla="*/ 29 h 326"/>
                    <a:gd name="T14" fmla="*/ 238 w 245"/>
                    <a:gd name="T15" fmla="*/ 62 h 326"/>
                    <a:gd name="T16" fmla="*/ 245 w 245"/>
                    <a:gd name="T17" fmla="*/ 105 h 326"/>
                    <a:gd name="T18" fmla="*/ 237 w 245"/>
                    <a:gd name="T19" fmla="*/ 147 h 326"/>
                    <a:gd name="T20" fmla="*/ 215 w 245"/>
                    <a:gd name="T21" fmla="*/ 180 h 326"/>
                    <a:gd name="T22" fmla="*/ 179 w 245"/>
                    <a:gd name="T23" fmla="*/ 202 h 326"/>
                    <a:gd name="T24" fmla="*/ 132 w 245"/>
                    <a:gd name="T25" fmla="*/ 209 h 326"/>
                    <a:gd name="T26" fmla="*/ 74 w 245"/>
                    <a:gd name="T27" fmla="*/ 209 h 326"/>
                    <a:gd name="T28" fmla="*/ 71 w 245"/>
                    <a:gd name="T29" fmla="*/ 212 h 326"/>
                    <a:gd name="T30" fmla="*/ 71 w 245"/>
                    <a:gd name="T31" fmla="*/ 321 h 326"/>
                    <a:gd name="T32" fmla="*/ 66 w 245"/>
                    <a:gd name="T33" fmla="*/ 326 h 326"/>
                    <a:gd name="T34" fmla="*/ 5 w 245"/>
                    <a:gd name="T35" fmla="*/ 326 h 326"/>
                    <a:gd name="T36" fmla="*/ 127 w 245"/>
                    <a:gd name="T37" fmla="*/ 148 h 326"/>
                    <a:gd name="T38" fmla="*/ 162 w 245"/>
                    <a:gd name="T39" fmla="*/ 137 h 326"/>
                    <a:gd name="T40" fmla="*/ 175 w 245"/>
                    <a:gd name="T41" fmla="*/ 105 h 326"/>
                    <a:gd name="T42" fmla="*/ 162 w 245"/>
                    <a:gd name="T43" fmla="*/ 73 h 326"/>
                    <a:gd name="T44" fmla="*/ 127 w 245"/>
                    <a:gd name="T45" fmla="*/ 61 h 326"/>
                    <a:gd name="T46" fmla="*/ 74 w 245"/>
                    <a:gd name="T47" fmla="*/ 61 h 326"/>
                    <a:gd name="T48" fmla="*/ 71 w 245"/>
                    <a:gd name="T49" fmla="*/ 63 h 326"/>
                    <a:gd name="T50" fmla="*/ 71 w 245"/>
                    <a:gd name="T51" fmla="*/ 146 h 326"/>
                    <a:gd name="T52" fmla="*/ 74 w 245"/>
                    <a:gd name="T53" fmla="*/ 148 h 326"/>
                    <a:gd name="T54" fmla="*/ 127 w 245"/>
                    <a:gd name="T55" fmla="*/ 14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45" h="326">
                      <a:moveTo>
                        <a:pt x="5" y="326"/>
                      </a:moveTo>
                      <a:cubicBezTo>
                        <a:pt x="2" y="326"/>
                        <a:pt x="0" y="324"/>
                        <a:pt x="0" y="32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5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49" y="0"/>
                        <a:pt x="165" y="2"/>
                        <a:pt x="179" y="7"/>
                      </a:cubicBezTo>
                      <a:cubicBezTo>
                        <a:pt x="193" y="12"/>
                        <a:pt x="205" y="20"/>
                        <a:pt x="215" y="29"/>
                      </a:cubicBezTo>
                      <a:cubicBezTo>
                        <a:pt x="225" y="38"/>
                        <a:pt x="233" y="49"/>
                        <a:pt x="238" y="62"/>
                      </a:cubicBezTo>
                      <a:cubicBezTo>
                        <a:pt x="243" y="75"/>
                        <a:pt x="245" y="89"/>
                        <a:pt x="245" y="105"/>
                      </a:cubicBezTo>
                      <a:cubicBezTo>
                        <a:pt x="245" y="120"/>
                        <a:pt x="243" y="134"/>
                        <a:pt x="237" y="147"/>
                      </a:cubicBezTo>
                      <a:cubicBezTo>
                        <a:pt x="232" y="160"/>
                        <a:pt x="225" y="171"/>
                        <a:pt x="215" y="180"/>
                      </a:cubicBezTo>
                      <a:cubicBezTo>
                        <a:pt x="205" y="189"/>
                        <a:pt x="193" y="197"/>
                        <a:pt x="179" y="202"/>
                      </a:cubicBezTo>
                      <a:cubicBezTo>
                        <a:pt x="165" y="207"/>
                        <a:pt x="149" y="209"/>
                        <a:pt x="132" y="209"/>
                      </a:cubicBezTo>
                      <a:cubicBezTo>
                        <a:pt x="74" y="209"/>
                        <a:pt x="74" y="209"/>
                        <a:pt x="74" y="209"/>
                      </a:cubicBezTo>
                      <a:cubicBezTo>
                        <a:pt x="72" y="209"/>
                        <a:pt x="71" y="210"/>
                        <a:pt x="71" y="212"/>
                      </a:cubicBezTo>
                      <a:cubicBezTo>
                        <a:pt x="71" y="321"/>
                        <a:pt x="71" y="321"/>
                        <a:pt x="71" y="321"/>
                      </a:cubicBezTo>
                      <a:cubicBezTo>
                        <a:pt x="71" y="324"/>
                        <a:pt x="69" y="326"/>
                        <a:pt x="66" y="326"/>
                      </a:cubicBezTo>
                      <a:lnTo>
                        <a:pt x="5" y="326"/>
                      </a:lnTo>
                      <a:close/>
                      <a:moveTo>
                        <a:pt x="127" y="148"/>
                      </a:moveTo>
                      <a:cubicBezTo>
                        <a:pt x="142" y="148"/>
                        <a:pt x="154" y="144"/>
                        <a:pt x="162" y="137"/>
                      </a:cubicBezTo>
                      <a:cubicBezTo>
                        <a:pt x="171" y="129"/>
                        <a:pt x="175" y="118"/>
                        <a:pt x="175" y="105"/>
                      </a:cubicBezTo>
                      <a:cubicBezTo>
                        <a:pt x="175" y="91"/>
                        <a:pt x="171" y="81"/>
                        <a:pt x="162" y="73"/>
                      </a:cubicBezTo>
                      <a:cubicBezTo>
                        <a:pt x="154" y="65"/>
                        <a:pt x="142" y="61"/>
                        <a:pt x="127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2" y="61"/>
                        <a:pt x="71" y="62"/>
                        <a:pt x="71" y="63"/>
                      </a:cubicBezTo>
                      <a:cubicBezTo>
                        <a:pt x="71" y="146"/>
                        <a:pt x="71" y="146"/>
                        <a:pt x="71" y="146"/>
                      </a:cubicBezTo>
                      <a:cubicBezTo>
                        <a:pt x="71" y="147"/>
                        <a:pt x="72" y="148"/>
                        <a:pt x="74" y="148"/>
                      </a:cubicBezTo>
                      <a:lnTo>
                        <a:pt x="127" y="1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id="{8C9C6441-F396-441A-B11F-3B05FF29E4F9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027" y="1307"/>
                  <a:ext cx="347" cy="460"/>
                </a:xfrm>
                <a:custGeom>
                  <a:avLst/>
                  <a:gdLst>
                    <a:gd name="T0" fmla="*/ 128 w 256"/>
                    <a:gd name="T1" fmla="*/ 337 h 337"/>
                    <a:gd name="T2" fmla="*/ 53 w 256"/>
                    <a:gd name="T3" fmla="*/ 318 h 337"/>
                    <a:gd name="T4" fmla="*/ 9 w 256"/>
                    <a:gd name="T5" fmla="*/ 258 h 337"/>
                    <a:gd name="T6" fmla="*/ 4 w 256"/>
                    <a:gd name="T7" fmla="*/ 241 h 337"/>
                    <a:gd name="T8" fmla="*/ 1 w 256"/>
                    <a:gd name="T9" fmla="*/ 223 h 337"/>
                    <a:gd name="T10" fmla="*/ 0 w 256"/>
                    <a:gd name="T11" fmla="*/ 200 h 337"/>
                    <a:gd name="T12" fmla="*/ 0 w 256"/>
                    <a:gd name="T13" fmla="*/ 169 h 337"/>
                    <a:gd name="T14" fmla="*/ 0 w 256"/>
                    <a:gd name="T15" fmla="*/ 138 h 337"/>
                    <a:gd name="T16" fmla="*/ 1 w 256"/>
                    <a:gd name="T17" fmla="*/ 115 h 337"/>
                    <a:gd name="T18" fmla="*/ 4 w 256"/>
                    <a:gd name="T19" fmla="*/ 96 h 337"/>
                    <a:gd name="T20" fmla="*/ 9 w 256"/>
                    <a:gd name="T21" fmla="*/ 80 h 337"/>
                    <a:gd name="T22" fmla="*/ 53 w 256"/>
                    <a:gd name="T23" fmla="*/ 20 h 337"/>
                    <a:gd name="T24" fmla="*/ 128 w 256"/>
                    <a:gd name="T25" fmla="*/ 0 h 337"/>
                    <a:gd name="T26" fmla="*/ 202 w 256"/>
                    <a:gd name="T27" fmla="*/ 20 h 337"/>
                    <a:gd name="T28" fmla="*/ 247 w 256"/>
                    <a:gd name="T29" fmla="*/ 80 h 337"/>
                    <a:gd name="T30" fmla="*/ 251 w 256"/>
                    <a:gd name="T31" fmla="*/ 96 h 337"/>
                    <a:gd name="T32" fmla="*/ 254 w 256"/>
                    <a:gd name="T33" fmla="*/ 115 h 337"/>
                    <a:gd name="T34" fmla="*/ 255 w 256"/>
                    <a:gd name="T35" fmla="*/ 138 h 337"/>
                    <a:gd name="T36" fmla="*/ 256 w 256"/>
                    <a:gd name="T37" fmla="*/ 169 h 337"/>
                    <a:gd name="T38" fmla="*/ 255 w 256"/>
                    <a:gd name="T39" fmla="*/ 200 h 337"/>
                    <a:gd name="T40" fmla="*/ 254 w 256"/>
                    <a:gd name="T41" fmla="*/ 223 h 337"/>
                    <a:gd name="T42" fmla="*/ 251 w 256"/>
                    <a:gd name="T43" fmla="*/ 241 h 337"/>
                    <a:gd name="T44" fmla="*/ 247 w 256"/>
                    <a:gd name="T45" fmla="*/ 258 h 337"/>
                    <a:gd name="T46" fmla="*/ 202 w 256"/>
                    <a:gd name="T47" fmla="*/ 318 h 337"/>
                    <a:gd name="T48" fmla="*/ 128 w 256"/>
                    <a:gd name="T49" fmla="*/ 337 h 337"/>
                    <a:gd name="T50" fmla="*/ 128 w 256"/>
                    <a:gd name="T51" fmla="*/ 275 h 337"/>
                    <a:gd name="T52" fmla="*/ 161 w 256"/>
                    <a:gd name="T53" fmla="*/ 265 h 337"/>
                    <a:gd name="T54" fmla="*/ 179 w 256"/>
                    <a:gd name="T55" fmla="*/ 239 h 337"/>
                    <a:gd name="T56" fmla="*/ 181 w 256"/>
                    <a:gd name="T57" fmla="*/ 229 h 337"/>
                    <a:gd name="T58" fmla="*/ 183 w 256"/>
                    <a:gd name="T59" fmla="*/ 216 h 337"/>
                    <a:gd name="T60" fmla="*/ 184 w 256"/>
                    <a:gd name="T61" fmla="*/ 196 h 337"/>
                    <a:gd name="T62" fmla="*/ 184 w 256"/>
                    <a:gd name="T63" fmla="*/ 169 h 337"/>
                    <a:gd name="T64" fmla="*/ 184 w 256"/>
                    <a:gd name="T65" fmla="*/ 141 h 337"/>
                    <a:gd name="T66" fmla="*/ 183 w 256"/>
                    <a:gd name="T67" fmla="*/ 122 h 337"/>
                    <a:gd name="T68" fmla="*/ 181 w 256"/>
                    <a:gd name="T69" fmla="*/ 109 h 337"/>
                    <a:gd name="T70" fmla="*/ 179 w 256"/>
                    <a:gd name="T71" fmla="*/ 99 h 337"/>
                    <a:gd name="T72" fmla="*/ 161 w 256"/>
                    <a:gd name="T73" fmla="*/ 72 h 337"/>
                    <a:gd name="T74" fmla="*/ 128 w 256"/>
                    <a:gd name="T75" fmla="*/ 63 h 337"/>
                    <a:gd name="T76" fmla="*/ 95 w 256"/>
                    <a:gd name="T77" fmla="*/ 72 h 337"/>
                    <a:gd name="T78" fmla="*/ 76 w 256"/>
                    <a:gd name="T79" fmla="*/ 99 h 337"/>
                    <a:gd name="T80" fmla="*/ 74 w 256"/>
                    <a:gd name="T81" fmla="*/ 109 h 337"/>
                    <a:gd name="T82" fmla="*/ 72 w 256"/>
                    <a:gd name="T83" fmla="*/ 122 h 337"/>
                    <a:gd name="T84" fmla="*/ 71 w 256"/>
                    <a:gd name="T85" fmla="*/ 141 h 337"/>
                    <a:gd name="T86" fmla="*/ 71 w 256"/>
                    <a:gd name="T87" fmla="*/ 169 h 337"/>
                    <a:gd name="T88" fmla="*/ 71 w 256"/>
                    <a:gd name="T89" fmla="*/ 196 h 337"/>
                    <a:gd name="T90" fmla="*/ 72 w 256"/>
                    <a:gd name="T91" fmla="*/ 216 h 337"/>
                    <a:gd name="T92" fmla="*/ 74 w 256"/>
                    <a:gd name="T93" fmla="*/ 229 h 337"/>
                    <a:gd name="T94" fmla="*/ 76 w 256"/>
                    <a:gd name="T95" fmla="*/ 239 h 337"/>
                    <a:gd name="T96" fmla="*/ 95 w 256"/>
                    <a:gd name="T97" fmla="*/ 265 h 337"/>
                    <a:gd name="T98" fmla="*/ 128 w 256"/>
                    <a:gd name="T99" fmla="*/ 275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6" h="337">
                      <a:moveTo>
                        <a:pt x="128" y="337"/>
                      </a:moveTo>
                      <a:cubicBezTo>
                        <a:pt x="99" y="337"/>
                        <a:pt x="74" y="331"/>
                        <a:pt x="53" y="318"/>
                      </a:cubicBezTo>
                      <a:cubicBezTo>
                        <a:pt x="32" y="304"/>
                        <a:pt x="17" y="285"/>
                        <a:pt x="9" y="258"/>
                      </a:cubicBezTo>
                      <a:cubicBezTo>
                        <a:pt x="7" y="252"/>
                        <a:pt x="5" y="247"/>
                        <a:pt x="4" y="241"/>
                      </a:cubicBezTo>
                      <a:cubicBezTo>
                        <a:pt x="3" y="236"/>
                        <a:pt x="2" y="230"/>
                        <a:pt x="1" y="223"/>
                      </a:cubicBezTo>
                      <a:cubicBezTo>
                        <a:pt x="1" y="216"/>
                        <a:pt x="0" y="209"/>
                        <a:pt x="0" y="200"/>
                      </a:cubicBezTo>
                      <a:cubicBezTo>
                        <a:pt x="0" y="191"/>
                        <a:pt x="0" y="181"/>
                        <a:pt x="0" y="169"/>
                      </a:cubicBezTo>
                      <a:cubicBezTo>
                        <a:pt x="0" y="157"/>
                        <a:pt x="0" y="146"/>
                        <a:pt x="0" y="138"/>
                      </a:cubicBezTo>
                      <a:cubicBezTo>
                        <a:pt x="0" y="129"/>
                        <a:pt x="1" y="121"/>
                        <a:pt x="1" y="115"/>
                      </a:cubicBezTo>
                      <a:cubicBezTo>
                        <a:pt x="2" y="108"/>
                        <a:pt x="3" y="102"/>
                        <a:pt x="4" y="96"/>
                      </a:cubicBezTo>
                      <a:cubicBezTo>
                        <a:pt x="5" y="91"/>
                        <a:pt x="7" y="85"/>
                        <a:pt x="9" y="80"/>
                      </a:cubicBezTo>
                      <a:cubicBezTo>
                        <a:pt x="17" y="53"/>
                        <a:pt x="32" y="34"/>
                        <a:pt x="53" y="20"/>
                      </a:cubicBezTo>
                      <a:cubicBezTo>
                        <a:pt x="74" y="7"/>
                        <a:pt x="99" y="0"/>
                        <a:pt x="128" y="0"/>
                      </a:cubicBezTo>
                      <a:cubicBezTo>
                        <a:pt x="156" y="0"/>
                        <a:pt x="181" y="7"/>
                        <a:pt x="202" y="20"/>
                      </a:cubicBezTo>
                      <a:cubicBezTo>
                        <a:pt x="224" y="34"/>
                        <a:pt x="238" y="53"/>
                        <a:pt x="247" y="80"/>
                      </a:cubicBezTo>
                      <a:cubicBezTo>
                        <a:pt x="249" y="85"/>
                        <a:pt x="250" y="91"/>
                        <a:pt x="251" y="96"/>
                      </a:cubicBezTo>
                      <a:cubicBezTo>
                        <a:pt x="252" y="102"/>
                        <a:pt x="253" y="108"/>
                        <a:pt x="254" y="115"/>
                      </a:cubicBezTo>
                      <a:cubicBezTo>
                        <a:pt x="255" y="121"/>
                        <a:pt x="255" y="129"/>
                        <a:pt x="255" y="138"/>
                      </a:cubicBezTo>
                      <a:cubicBezTo>
                        <a:pt x="256" y="146"/>
                        <a:pt x="256" y="157"/>
                        <a:pt x="256" y="169"/>
                      </a:cubicBezTo>
                      <a:cubicBezTo>
                        <a:pt x="256" y="181"/>
                        <a:pt x="256" y="191"/>
                        <a:pt x="255" y="200"/>
                      </a:cubicBezTo>
                      <a:cubicBezTo>
                        <a:pt x="255" y="209"/>
                        <a:pt x="255" y="216"/>
                        <a:pt x="254" y="223"/>
                      </a:cubicBezTo>
                      <a:cubicBezTo>
                        <a:pt x="253" y="230"/>
                        <a:pt x="252" y="236"/>
                        <a:pt x="251" y="241"/>
                      </a:cubicBezTo>
                      <a:cubicBezTo>
                        <a:pt x="250" y="247"/>
                        <a:pt x="249" y="252"/>
                        <a:pt x="247" y="258"/>
                      </a:cubicBezTo>
                      <a:cubicBezTo>
                        <a:pt x="238" y="285"/>
                        <a:pt x="224" y="304"/>
                        <a:pt x="202" y="318"/>
                      </a:cubicBezTo>
                      <a:cubicBezTo>
                        <a:pt x="181" y="331"/>
                        <a:pt x="156" y="337"/>
                        <a:pt x="128" y="337"/>
                      </a:cubicBezTo>
                      <a:close/>
                      <a:moveTo>
                        <a:pt x="128" y="275"/>
                      </a:moveTo>
                      <a:cubicBezTo>
                        <a:pt x="141" y="275"/>
                        <a:pt x="152" y="272"/>
                        <a:pt x="161" y="265"/>
                      </a:cubicBezTo>
                      <a:cubicBezTo>
                        <a:pt x="169" y="259"/>
                        <a:pt x="176" y="250"/>
                        <a:pt x="179" y="239"/>
                      </a:cubicBezTo>
                      <a:cubicBezTo>
                        <a:pt x="180" y="236"/>
                        <a:pt x="181" y="233"/>
                        <a:pt x="181" y="229"/>
                      </a:cubicBezTo>
                      <a:cubicBezTo>
                        <a:pt x="182" y="225"/>
                        <a:pt x="183" y="221"/>
                        <a:pt x="183" y="216"/>
                      </a:cubicBezTo>
                      <a:cubicBezTo>
                        <a:pt x="184" y="210"/>
                        <a:pt x="184" y="204"/>
                        <a:pt x="184" y="196"/>
                      </a:cubicBezTo>
                      <a:cubicBezTo>
                        <a:pt x="184" y="188"/>
                        <a:pt x="184" y="179"/>
                        <a:pt x="184" y="169"/>
                      </a:cubicBezTo>
                      <a:cubicBezTo>
                        <a:pt x="184" y="158"/>
                        <a:pt x="184" y="149"/>
                        <a:pt x="184" y="141"/>
                      </a:cubicBezTo>
                      <a:cubicBezTo>
                        <a:pt x="184" y="134"/>
                        <a:pt x="184" y="127"/>
                        <a:pt x="183" y="122"/>
                      </a:cubicBezTo>
                      <a:cubicBezTo>
                        <a:pt x="183" y="117"/>
                        <a:pt x="182" y="112"/>
                        <a:pt x="181" y="109"/>
                      </a:cubicBezTo>
                      <a:cubicBezTo>
                        <a:pt x="181" y="105"/>
                        <a:pt x="180" y="102"/>
                        <a:pt x="179" y="99"/>
                      </a:cubicBezTo>
                      <a:cubicBezTo>
                        <a:pt x="176" y="88"/>
                        <a:pt x="169" y="79"/>
                        <a:pt x="161" y="72"/>
                      </a:cubicBezTo>
                      <a:cubicBezTo>
                        <a:pt x="152" y="66"/>
                        <a:pt x="141" y="63"/>
                        <a:pt x="128" y="63"/>
                      </a:cubicBezTo>
                      <a:cubicBezTo>
                        <a:pt x="114" y="63"/>
                        <a:pt x="103" y="66"/>
                        <a:pt x="95" y="72"/>
                      </a:cubicBezTo>
                      <a:cubicBezTo>
                        <a:pt x="86" y="79"/>
                        <a:pt x="80" y="88"/>
                        <a:pt x="76" y="99"/>
                      </a:cubicBezTo>
                      <a:cubicBezTo>
                        <a:pt x="75" y="102"/>
                        <a:pt x="75" y="105"/>
                        <a:pt x="74" y="109"/>
                      </a:cubicBezTo>
                      <a:cubicBezTo>
                        <a:pt x="73" y="112"/>
                        <a:pt x="73" y="117"/>
                        <a:pt x="72" y="122"/>
                      </a:cubicBezTo>
                      <a:cubicBezTo>
                        <a:pt x="72" y="127"/>
                        <a:pt x="71" y="134"/>
                        <a:pt x="71" y="141"/>
                      </a:cubicBezTo>
                      <a:cubicBezTo>
                        <a:pt x="71" y="149"/>
                        <a:pt x="71" y="158"/>
                        <a:pt x="71" y="169"/>
                      </a:cubicBezTo>
                      <a:cubicBezTo>
                        <a:pt x="71" y="179"/>
                        <a:pt x="71" y="188"/>
                        <a:pt x="71" y="196"/>
                      </a:cubicBezTo>
                      <a:cubicBezTo>
                        <a:pt x="71" y="204"/>
                        <a:pt x="72" y="210"/>
                        <a:pt x="72" y="216"/>
                      </a:cubicBezTo>
                      <a:cubicBezTo>
                        <a:pt x="73" y="221"/>
                        <a:pt x="73" y="225"/>
                        <a:pt x="74" y="229"/>
                      </a:cubicBezTo>
                      <a:cubicBezTo>
                        <a:pt x="75" y="233"/>
                        <a:pt x="75" y="236"/>
                        <a:pt x="76" y="239"/>
                      </a:cubicBezTo>
                      <a:cubicBezTo>
                        <a:pt x="80" y="250"/>
                        <a:pt x="86" y="259"/>
                        <a:pt x="95" y="265"/>
                      </a:cubicBezTo>
                      <a:cubicBezTo>
                        <a:pt x="103" y="272"/>
                        <a:pt x="114" y="275"/>
                        <a:pt x="128" y="2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id="{761C4D7A-C5D4-4143-856E-AB8AF7026EB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94" y="1315"/>
                  <a:ext cx="549" cy="445"/>
                </a:xfrm>
                <a:custGeom>
                  <a:avLst/>
                  <a:gdLst>
                    <a:gd name="T0" fmla="*/ 266 w 405"/>
                    <a:gd name="T1" fmla="*/ 326 h 326"/>
                    <a:gd name="T2" fmla="*/ 259 w 405"/>
                    <a:gd name="T3" fmla="*/ 321 h 326"/>
                    <a:gd name="T4" fmla="*/ 203 w 405"/>
                    <a:gd name="T5" fmla="*/ 118 h 326"/>
                    <a:gd name="T6" fmla="*/ 202 w 405"/>
                    <a:gd name="T7" fmla="*/ 118 h 326"/>
                    <a:gd name="T8" fmla="*/ 145 w 405"/>
                    <a:gd name="T9" fmla="*/ 321 h 326"/>
                    <a:gd name="T10" fmla="*/ 138 w 405"/>
                    <a:gd name="T11" fmla="*/ 326 h 326"/>
                    <a:gd name="T12" fmla="*/ 90 w 405"/>
                    <a:gd name="T13" fmla="*/ 326 h 326"/>
                    <a:gd name="T14" fmla="*/ 85 w 405"/>
                    <a:gd name="T15" fmla="*/ 321 h 326"/>
                    <a:gd name="T16" fmla="*/ 0 w 405"/>
                    <a:gd name="T17" fmla="*/ 4 h 326"/>
                    <a:gd name="T18" fmla="*/ 4 w 405"/>
                    <a:gd name="T19" fmla="*/ 0 h 326"/>
                    <a:gd name="T20" fmla="*/ 66 w 405"/>
                    <a:gd name="T21" fmla="*/ 0 h 326"/>
                    <a:gd name="T22" fmla="*/ 72 w 405"/>
                    <a:gd name="T23" fmla="*/ 4 h 326"/>
                    <a:gd name="T24" fmla="*/ 119 w 405"/>
                    <a:gd name="T25" fmla="*/ 209 h 326"/>
                    <a:gd name="T26" fmla="*/ 120 w 405"/>
                    <a:gd name="T27" fmla="*/ 209 h 326"/>
                    <a:gd name="T28" fmla="*/ 175 w 405"/>
                    <a:gd name="T29" fmla="*/ 4 h 326"/>
                    <a:gd name="T30" fmla="*/ 182 w 405"/>
                    <a:gd name="T31" fmla="*/ 0 h 326"/>
                    <a:gd name="T32" fmla="*/ 223 w 405"/>
                    <a:gd name="T33" fmla="*/ 0 h 326"/>
                    <a:gd name="T34" fmla="*/ 229 w 405"/>
                    <a:gd name="T35" fmla="*/ 4 h 326"/>
                    <a:gd name="T36" fmla="*/ 287 w 405"/>
                    <a:gd name="T37" fmla="*/ 209 h 326"/>
                    <a:gd name="T38" fmla="*/ 288 w 405"/>
                    <a:gd name="T39" fmla="*/ 209 h 326"/>
                    <a:gd name="T40" fmla="*/ 333 w 405"/>
                    <a:gd name="T41" fmla="*/ 4 h 326"/>
                    <a:gd name="T42" fmla="*/ 339 w 405"/>
                    <a:gd name="T43" fmla="*/ 0 h 326"/>
                    <a:gd name="T44" fmla="*/ 400 w 405"/>
                    <a:gd name="T45" fmla="*/ 0 h 326"/>
                    <a:gd name="T46" fmla="*/ 404 w 405"/>
                    <a:gd name="T47" fmla="*/ 4 h 326"/>
                    <a:gd name="T48" fmla="*/ 320 w 405"/>
                    <a:gd name="T49" fmla="*/ 321 h 326"/>
                    <a:gd name="T50" fmla="*/ 314 w 405"/>
                    <a:gd name="T51" fmla="*/ 326 h 326"/>
                    <a:gd name="T52" fmla="*/ 266 w 405"/>
                    <a:gd name="T53" fmla="*/ 326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05" h="326">
                      <a:moveTo>
                        <a:pt x="266" y="326"/>
                      </a:moveTo>
                      <a:cubicBezTo>
                        <a:pt x="262" y="326"/>
                        <a:pt x="260" y="324"/>
                        <a:pt x="259" y="321"/>
                      </a:cubicBezTo>
                      <a:cubicBezTo>
                        <a:pt x="203" y="118"/>
                        <a:pt x="203" y="118"/>
                        <a:pt x="203" y="118"/>
                      </a:cubicBezTo>
                      <a:cubicBezTo>
                        <a:pt x="202" y="118"/>
                        <a:pt x="202" y="118"/>
                        <a:pt x="202" y="118"/>
                      </a:cubicBezTo>
                      <a:cubicBezTo>
                        <a:pt x="145" y="321"/>
                        <a:pt x="145" y="321"/>
                        <a:pt x="145" y="321"/>
                      </a:cubicBezTo>
                      <a:cubicBezTo>
                        <a:pt x="144" y="324"/>
                        <a:pt x="142" y="326"/>
                        <a:pt x="138" y="326"/>
                      </a:cubicBezTo>
                      <a:cubicBezTo>
                        <a:pt x="90" y="326"/>
                        <a:pt x="90" y="326"/>
                        <a:pt x="90" y="326"/>
                      </a:cubicBezTo>
                      <a:cubicBezTo>
                        <a:pt x="88" y="326"/>
                        <a:pt x="86" y="324"/>
                        <a:pt x="85" y="32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9" y="0"/>
                        <a:pt x="71" y="1"/>
                        <a:pt x="72" y="4"/>
                      </a:cubicBezTo>
                      <a:cubicBezTo>
                        <a:pt x="119" y="209"/>
                        <a:pt x="119" y="209"/>
                        <a:pt x="119" y="209"/>
                      </a:cubicBezTo>
                      <a:cubicBezTo>
                        <a:pt x="120" y="209"/>
                        <a:pt x="120" y="209"/>
                        <a:pt x="120" y="209"/>
                      </a:cubicBezTo>
                      <a:cubicBezTo>
                        <a:pt x="175" y="4"/>
                        <a:pt x="175" y="4"/>
                        <a:pt x="175" y="4"/>
                      </a:cubicBezTo>
                      <a:cubicBezTo>
                        <a:pt x="176" y="1"/>
                        <a:pt x="178" y="0"/>
                        <a:pt x="182" y="0"/>
                      </a:cubicBezTo>
                      <a:cubicBezTo>
                        <a:pt x="223" y="0"/>
                        <a:pt x="223" y="0"/>
                        <a:pt x="223" y="0"/>
                      </a:cubicBezTo>
                      <a:cubicBezTo>
                        <a:pt x="226" y="0"/>
                        <a:pt x="228" y="1"/>
                        <a:pt x="229" y="4"/>
                      </a:cubicBezTo>
                      <a:cubicBezTo>
                        <a:pt x="287" y="209"/>
                        <a:pt x="287" y="209"/>
                        <a:pt x="287" y="209"/>
                      </a:cubicBezTo>
                      <a:cubicBezTo>
                        <a:pt x="288" y="209"/>
                        <a:pt x="288" y="209"/>
                        <a:pt x="288" y="209"/>
                      </a:cubicBezTo>
                      <a:cubicBezTo>
                        <a:pt x="333" y="4"/>
                        <a:pt x="333" y="4"/>
                        <a:pt x="333" y="4"/>
                      </a:cubicBezTo>
                      <a:cubicBezTo>
                        <a:pt x="333" y="1"/>
                        <a:pt x="335" y="0"/>
                        <a:pt x="339" y="0"/>
                      </a:cubicBezTo>
                      <a:cubicBezTo>
                        <a:pt x="400" y="0"/>
                        <a:pt x="400" y="0"/>
                        <a:pt x="400" y="0"/>
                      </a:cubicBezTo>
                      <a:cubicBezTo>
                        <a:pt x="403" y="0"/>
                        <a:pt x="405" y="1"/>
                        <a:pt x="404" y="4"/>
                      </a:cubicBezTo>
                      <a:cubicBezTo>
                        <a:pt x="320" y="321"/>
                        <a:pt x="320" y="321"/>
                        <a:pt x="320" y="321"/>
                      </a:cubicBezTo>
                      <a:cubicBezTo>
                        <a:pt x="319" y="324"/>
                        <a:pt x="317" y="326"/>
                        <a:pt x="314" y="326"/>
                      </a:cubicBezTo>
                      <a:lnTo>
                        <a:pt x="266" y="3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id="{97619A3E-7454-4D89-B95F-EA0D711D475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986" y="1315"/>
                  <a:ext cx="295" cy="445"/>
                </a:xfrm>
                <a:custGeom>
                  <a:avLst/>
                  <a:gdLst>
                    <a:gd name="T0" fmla="*/ 0 w 218"/>
                    <a:gd name="T1" fmla="*/ 4 h 326"/>
                    <a:gd name="T2" fmla="*/ 4 w 218"/>
                    <a:gd name="T3" fmla="*/ 0 h 326"/>
                    <a:gd name="T4" fmla="*/ 214 w 218"/>
                    <a:gd name="T5" fmla="*/ 0 h 326"/>
                    <a:gd name="T6" fmla="*/ 218 w 218"/>
                    <a:gd name="T7" fmla="*/ 4 h 326"/>
                    <a:gd name="T8" fmla="*/ 218 w 218"/>
                    <a:gd name="T9" fmla="*/ 56 h 326"/>
                    <a:gd name="T10" fmla="*/ 214 w 218"/>
                    <a:gd name="T11" fmla="*/ 61 h 326"/>
                    <a:gd name="T12" fmla="*/ 73 w 218"/>
                    <a:gd name="T13" fmla="*/ 61 h 326"/>
                    <a:gd name="T14" fmla="*/ 70 w 218"/>
                    <a:gd name="T15" fmla="*/ 63 h 326"/>
                    <a:gd name="T16" fmla="*/ 70 w 218"/>
                    <a:gd name="T17" fmla="*/ 128 h 326"/>
                    <a:gd name="T18" fmla="*/ 73 w 218"/>
                    <a:gd name="T19" fmla="*/ 131 h 326"/>
                    <a:gd name="T20" fmla="*/ 190 w 218"/>
                    <a:gd name="T21" fmla="*/ 131 h 326"/>
                    <a:gd name="T22" fmla="*/ 195 w 218"/>
                    <a:gd name="T23" fmla="*/ 136 h 326"/>
                    <a:gd name="T24" fmla="*/ 195 w 218"/>
                    <a:gd name="T25" fmla="*/ 187 h 326"/>
                    <a:gd name="T26" fmla="*/ 190 w 218"/>
                    <a:gd name="T27" fmla="*/ 192 h 326"/>
                    <a:gd name="T28" fmla="*/ 73 w 218"/>
                    <a:gd name="T29" fmla="*/ 192 h 326"/>
                    <a:gd name="T30" fmla="*/ 70 w 218"/>
                    <a:gd name="T31" fmla="*/ 194 h 326"/>
                    <a:gd name="T32" fmla="*/ 70 w 218"/>
                    <a:gd name="T33" fmla="*/ 262 h 326"/>
                    <a:gd name="T34" fmla="*/ 73 w 218"/>
                    <a:gd name="T35" fmla="*/ 265 h 326"/>
                    <a:gd name="T36" fmla="*/ 214 w 218"/>
                    <a:gd name="T37" fmla="*/ 265 h 326"/>
                    <a:gd name="T38" fmla="*/ 218 w 218"/>
                    <a:gd name="T39" fmla="*/ 270 h 326"/>
                    <a:gd name="T40" fmla="*/ 218 w 218"/>
                    <a:gd name="T41" fmla="*/ 321 h 326"/>
                    <a:gd name="T42" fmla="*/ 214 w 218"/>
                    <a:gd name="T43" fmla="*/ 326 h 326"/>
                    <a:gd name="T44" fmla="*/ 4 w 218"/>
                    <a:gd name="T45" fmla="*/ 326 h 326"/>
                    <a:gd name="T46" fmla="*/ 0 w 218"/>
                    <a:gd name="T47" fmla="*/ 321 h 326"/>
                    <a:gd name="T48" fmla="*/ 0 w 218"/>
                    <a:gd name="T49" fmla="*/ 4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8" h="326">
                      <a:moveTo>
                        <a:pt x="0" y="4"/>
                      </a:move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17" y="0"/>
                        <a:pt x="218" y="1"/>
                        <a:pt x="218" y="4"/>
                      </a:cubicBezTo>
                      <a:cubicBezTo>
                        <a:pt x="218" y="56"/>
                        <a:pt x="218" y="56"/>
                        <a:pt x="218" y="56"/>
                      </a:cubicBezTo>
                      <a:cubicBezTo>
                        <a:pt x="218" y="59"/>
                        <a:pt x="217" y="61"/>
                        <a:pt x="214" y="61"/>
                      </a:cubicBezTo>
                      <a:cubicBezTo>
                        <a:pt x="73" y="61"/>
                        <a:pt x="73" y="61"/>
                        <a:pt x="73" y="61"/>
                      </a:cubicBezTo>
                      <a:cubicBezTo>
                        <a:pt x="71" y="61"/>
                        <a:pt x="70" y="62"/>
                        <a:pt x="70" y="63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30"/>
                        <a:pt x="71" y="131"/>
                        <a:pt x="73" y="131"/>
                      </a:cubicBezTo>
                      <a:cubicBezTo>
                        <a:pt x="190" y="131"/>
                        <a:pt x="190" y="131"/>
                        <a:pt x="190" y="131"/>
                      </a:cubicBezTo>
                      <a:cubicBezTo>
                        <a:pt x="193" y="131"/>
                        <a:pt x="195" y="133"/>
                        <a:pt x="195" y="136"/>
                      </a:cubicBezTo>
                      <a:cubicBezTo>
                        <a:pt x="195" y="187"/>
                        <a:pt x="195" y="187"/>
                        <a:pt x="195" y="187"/>
                      </a:cubicBezTo>
                      <a:cubicBezTo>
                        <a:pt x="195" y="190"/>
                        <a:pt x="193" y="192"/>
                        <a:pt x="190" y="192"/>
                      </a:cubicBezTo>
                      <a:cubicBezTo>
                        <a:pt x="73" y="192"/>
                        <a:pt x="73" y="192"/>
                        <a:pt x="73" y="192"/>
                      </a:cubicBezTo>
                      <a:cubicBezTo>
                        <a:pt x="71" y="192"/>
                        <a:pt x="70" y="193"/>
                        <a:pt x="70" y="194"/>
                      </a:cubicBezTo>
                      <a:cubicBezTo>
                        <a:pt x="70" y="262"/>
                        <a:pt x="70" y="262"/>
                        <a:pt x="70" y="262"/>
                      </a:cubicBezTo>
                      <a:cubicBezTo>
                        <a:pt x="70" y="264"/>
                        <a:pt x="71" y="265"/>
                        <a:pt x="73" y="265"/>
                      </a:cubicBezTo>
                      <a:cubicBezTo>
                        <a:pt x="214" y="265"/>
                        <a:pt x="214" y="265"/>
                        <a:pt x="214" y="265"/>
                      </a:cubicBezTo>
                      <a:cubicBezTo>
                        <a:pt x="217" y="265"/>
                        <a:pt x="218" y="267"/>
                        <a:pt x="218" y="270"/>
                      </a:cubicBezTo>
                      <a:cubicBezTo>
                        <a:pt x="218" y="321"/>
                        <a:pt x="218" y="321"/>
                        <a:pt x="218" y="321"/>
                      </a:cubicBezTo>
                      <a:cubicBezTo>
                        <a:pt x="218" y="324"/>
                        <a:pt x="217" y="326"/>
                        <a:pt x="214" y="326"/>
                      </a:cubicBezTo>
                      <a:cubicBezTo>
                        <a:pt x="4" y="326"/>
                        <a:pt x="4" y="326"/>
                        <a:pt x="4" y="326"/>
                      </a:cubicBezTo>
                      <a:cubicBezTo>
                        <a:pt x="1" y="326"/>
                        <a:pt x="0" y="324"/>
                        <a:pt x="0" y="32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id="{2C6B4313-0514-4205-81CA-3C8685EC63D0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6342" y="1315"/>
                  <a:ext cx="341" cy="445"/>
                </a:xfrm>
                <a:custGeom>
                  <a:avLst/>
                  <a:gdLst>
                    <a:gd name="T0" fmla="*/ 180 w 252"/>
                    <a:gd name="T1" fmla="*/ 326 h 326"/>
                    <a:gd name="T2" fmla="*/ 173 w 252"/>
                    <a:gd name="T3" fmla="*/ 321 h 326"/>
                    <a:gd name="T4" fmla="*/ 117 w 252"/>
                    <a:gd name="T5" fmla="*/ 202 h 326"/>
                    <a:gd name="T6" fmla="*/ 73 w 252"/>
                    <a:gd name="T7" fmla="*/ 202 h 326"/>
                    <a:gd name="T8" fmla="*/ 70 w 252"/>
                    <a:gd name="T9" fmla="*/ 205 h 326"/>
                    <a:gd name="T10" fmla="*/ 70 w 252"/>
                    <a:gd name="T11" fmla="*/ 321 h 326"/>
                    <a:gd name="T12" fmla="*/ 65 w 252"/>
                    <a:gd name="T13" fmla="*/ 326 h 326"/>
                    <a:gd name="T14" fmla="*/ 4 w 252"/>
                    <a:gd name="T15" fmla="*/ 326 h 326"/>
                    <a:gd name="T16" fmla="*/ 0 w 252"/>
                    <a:gd name="T17" fmla="*/ 321 h 326"/>
                    <a:gd name="T18" fmla="*/ 0 w 252"/>
                    <a:gd name="T19" fmla="*/ 4 h 326"/>
                    <a:gd name="T20" fmla="*/ 4 w 252"/>
                    <a:gd name="T21" fmla="*/ 0 h 326"/>
                    <a:gd name="T22" fmla="*/ 134 w 252"/>
                    <a:gd name="T23" fmla="*/ 0 h 326"/>
                    <a:gd name="T24" fmla="*/ 180 w 252"/>
                    <a:gd name="T25" fmla="*/ 7 h 326"/>
                    <a:gd name="T26" fmla="*/ 215 w 252"/>
                    <a:gd name="T27" fmla="*/ 28 h 326"/>
                    <a:gd name="T28" fmla="*/ 237 w 252"/>
                    <a:gd name="T29" fmla="*/ 60 h 326"/>
                    <a:gd name="T30" fmla="*/ 245 w 252"/>
                    <a:gd name="T31" fmla="*/ 101 h 326"/>
                    <a:gd name="T32" fmla="*/ 230 w 252"/>
                    <a:gd name="T33" fmla="*/ 156 h 326"/>
                    <a:gd name="T34" fmla="*/ 187 w 252"/>
                    <a:gd name="T35" fmla="*/ 192 h 326"/>
                    <a:gd name="T36" fmla="*/ 252 w 252"/>
                    <a:gd name="T37" fmla="*/ 320 h 326"/>
                    <a:gd name="T38" fmla="*/ 252 w 252"/>
                    <a:gd name="T39" fmla="*/ 324 h 326"/>
                    <a:gd name="T40" fmla="*/ 248 w 252"/>
                    <a:gd name="T41" fmla="*/ 326 h 326"/>
                    <a:gd name="T42" fmla="*/ 180 w 252"/>
                    <a:gd name="T43" fmla="*/ 326 h 326"/>
                    <a:gd name="T44" fmla="*/ 131 w 252"/>
                    <a:gd name="T45" fmla="*/ 142 h 326"/>
                    <a:gd name="T46" fmla="*/ 163 w 252"/>
                    <a:gd name="T47" fmla="*/ 131 h 326"/>
                    <a:gd name="T48" fmla="*/ 175 w 252"/>
                    <a:gd name="T49" fmla="*/ 101 h 326"/>
                    <a:gd name="T50" fmla="*/ 163 w 252"/>
                    <a:gd name="T51" fmla="*/ 72 h 326"/>
                    <a:gd name="T52" fmla="*/ 131 w 252"/>
                    <a:gd name="T53" fmla="*/ 61 h 326"/>
                    <a:gd name="T54" fmla="*/ 73 w 252"/>
                    <a:gd name="T55" fmla="*/ 61 h 326"/>
                    <a:gd name="T56" fmla="*/ 70 w 252"/>
                    <a:gd name="T57" fmla="*/ 63 h 326"/>
                    <a:gd name="T58" fmla="*/ 70 w 252"/>
                    <a:gd name="T59" fmla="*/ 139 h 326"/>
                    <a:gd name="T60" fmla="*/ 73 w 252"/>
                    <a:gd name="T61" fmla="*/ 142 h 326"/>
                    <a:gd name="T62" fmla="*/ 131 w 252"/>
                    <a:gd name="T63" fmla="*/ 14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52" h="326">
                      <a:moveTo>
                        <a:pt x="180" y="326"/>
                      </a:moveTo>
                      <a:cubicBezTo>
                        <a:pt x="177" y="326"/>
                        <a:pt x="174" y="324"/>
                        <a:pt x="173" y="321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73" y="202"/>
                        <a:pt x="73" y="202"/>
                        <a:pt x="73" y="202"/>
                      </a:cubicBezTo>
                      <a:cubicBezTo>
                        <a:pt x="71" y="202"/>
                        <a:pt x="70" y="203"/>
                        <a:pt x="70" y="205"/>
                      </a:cubicBezTo>
                      <a:cubicBezTo>
                        <a:pt x="70" y="321"/>
                        <a:pt x="70" y="321"/>
                        <a:pt x="70" y="321"/>
                      </a:cubicBezTo>
                      <a:cubicBezTo>
                        <a:pt x="70" y="324"/>
                        <a:pt x="69" y="326"/>
                        <a:pt x="65" y="326"/>
                      </a:cubicBezTo>
                      <a:cubicBezTo>
                        <a:pt x="4" y="326"/>
                        <a:pt x="4" y="326"/>
                        <a:pt x="4" y="326"/>
                      </a:cubicBezTo>
                      <a:cubicBezTo>
                        <a:pt x="1" y="326"/>
                        <a:pt x="0" y="324"/>
                        <a:pt x="0" y="32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51" y="0"/>
                        <a:pt x="166" y="2"/>
                        <a:pt x="180" y="7"/>
                      </a:cubicBezTo>
                      <a:cubicBezTo>
                        <a:pt x="193" y="12"/>
                        <a:pt x="205" y="19"/>
                        <a:pt x="215" y="28"/>
                      </a:cubicBezTo>
                      <a:cubicBezTo>
                        <a:pt x="225" y="37"/>
                        <a:pt x="232" y="48"/>
                        <a:pt x="237" y="60"/>
                      </a:cubicBezTo>
                      <a:cubicBezTo>
                        <a:pt x="243" y="73"/>
                        <a:pt x="245" y="86"/>
                        <a:pt x="245" y="101"/>
                      </a:cubicBezTo>
                      <a:cubicBezTo>
                        <a:pt x="245" y="122"/>
                        <a:pt x="240" y="140"/>
                        <a:pt x="230" y="156"/>
                      </a:cubicBezTo>
                      <a:cubicBezTo>
                        <a:pt x="220" y="172"/>
                        <a:pt x="206" y="184"/>
                        <a:pt x="187" y="192"/>
                      </a:cubicBezTo>
                      <a:cubicBezTo>
                        <a:pt x="252" y="320"/>
                        <a:pt x="252" y="320"/>
                        <a:pt x="252" y="320"/>
                      </a:cubicBezTo>
                      <a:cubicBezTo>
                        <a:pt x="252" y="322"/>
                        <a:pt x="252" y="323"/>
                        <a:pt x="252" y="324"/>
                      </a:cubicBezTo>
                      <a:cubicBezTo>
                        <a:pt x="251" y="325"/>
                        <a:pt x="250" y="326"/>
                        <a:pt x="248" y="326"/>
                      </a:cubicBezTo>
                      <a:lnTo>
                        <a:pt x="180" y="326"/>
                      </a:lnTo>
                      <a:close/>
                      <a:moveTo>
                        <a:pt x="131" y="142"/>
                      </a:moveTo>
                      <a:cubicBezTo>
                        <a:pt x="144" y="142"/>
                        <a:pt x="155" y="138"/>
                        <a:pt x="163" y="131"/>
                      </a:cubicBezTo>
                      <a:cubicBezTo>
                        <a:pt x="171" y="123"/>
                        <a:pt x="175" y="113"/>
                        <a:pt x="175" y="101"/>
                      </a:cubicBezTo>
                      <a:cubicBezTo>
                        <a:pt x="175" y="89"/>
                        <a:pt x="171" y="79"/>
                        <a:pt x="163" y="72"/>
                      </a:cubicBezTo>
                      <a:cubicBezTo>
                        <a:pt x="155" y="64"/>
                        <a:pt x="144" y="61"/>
                        <a:pt x="131" y="61"/>
                      </a:cubicBezTo>
                      <a:cubicBezTo>
                        <a:pt x="73" y="61"/>
                        <a:pt x="73" y="61"/>
                        <a:pt x="73" y="61"/>
                      </a:cubicBezTo>
                      <a:cubicBezTo>
                        <a:pt x="71" y="61"/>
                        <a:pt x="70" y="62"/>
                        <a:pt x="70" y="63"/>
                      </a:cubicBezTo>
                      <a:cubicBezTo>
                        <a:pt x="70" y="139"/>
                        <a:pt x="70" y="139"/>
                        <a:pt x="70" y="139"/>
                      </a:cubicBezTo>
                      <a:cubicBezTo>
                        <a:pt x="70" y="141"/>
                        <a:pt x="71" y="142"/>
                        <a:pt x="73" y="142"/>
                      </a:cubicBezTo>
                      <a:lnTo>
                        <a:pt x="131" y="1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2533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ACE3-492D-4A8F-A4BF-D9DE1F043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2031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7290-6EC5-4692-A9A0-F3A7D3815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762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0936-E500-44B6-A4C8-6C73A0BE1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568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319088"/>
            <a:ext cx="2112963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319088"/>
            <a:ext cx="6189662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C6EA-7F01-4855-9EE8-7868F0C7A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353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319088"/>
            <a:ext cx="8455025" cy="579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8138" y="1243013"/>
            <a:ext cx="8455025" cy="4860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4D09-7B79-4D21-B2A2-1B2196109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088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7468F"/>
              </a:buClr>
              <a:defRPr/>
            </a:lvl1pPr>
            <a:lvl2pPr>
              <a:buClr>
                <a:srgbClr val="E8402E"/>
              </a:buClr>
              <a:defRPr/>
            </a:lvl2pPr>
            <a:lvl3pPr>
              <a:buClr>
                <a:srgbClr val="01963C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1F711-397A-4C23-8D8E-D7E31EF4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Date,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57D76-761D-4841-BBF3-6C753264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76649-45D1-4571-A333-C4E776FA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3D471-19B9-4AC1-AA46-1AD48ABB06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96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39B76-2DE6-43E3-8593-EEDD8903A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273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138" y="1115596"/>
            <a:ext cx="4151312" cy="5117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5596"/>
            <a:ext cx="4151313" cy="5117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9C40-2E21-442E-8137-6872018E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453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7160-8D74-4CBD-A68C-200965C2D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001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7" y="150812"/>
            <a:ext cx="8455025" cy="553998"/>
          </a:xfrm>
        </p:spPr>
        <p:txBody>
          <a:bodyPr/>
          <a:lstStyle>
            <a:lvl1pPr>
              <a:defRPr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64BB-20E1-409D-BF4D-34F308385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369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5BF783-4FA0-45D1-A71C-594704E30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11"/>
          <a:stretch/>
        </p:blipFill>
        <p:spPr>
          <a:xfrm>
            <a:off x="0" y="2303253"/>
            <a:ext cx="5392531" cy="4082411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D445649-9C16-41F3-9856-83F732BA9A5E}"/>
              </a:ext>
            </a:extLst>
          </p:cNvPr>
          <p:cNvSpPr>
            <a:spLocks/>
          </p:cNvSpPr>
          <p:nvPr userDrawn="1"/>
        </p:nvSpPr>
        <p:spPr bwMode="gray">
          <a:xfrm>
            <a:off x="2700978" y="0"/>
            <a:ext cx="9298365" cy="6385664"/>
          </a:xfrm>
          <a:custGeom>
            <a:avLst/>
            <a:gdLst>
              <a:gd name="T0" fmla="*/ 249 w 923"/>
              <a:gd name="T1" fmla="*/ 676 h 676"/>
              <a:gd name="T2" fmla="*/ 923 w 923"/>
              <a:gd name="T3" fmla="*/ 676 h 676"/>
              <a:gd name="T4" fmla="*/ 923 w 923"/>
              <a:gd name="T5" fmla="*/ 0 h 676"/>
              <a:gd name="T6" fmla="*/ 0 w 923"/>
              <a:gd name="T7" fmla="*/ 0 h 676"/>
              <a:gd name="T8" fmla="*/ 249 w 923"/>
              <a:gd name="T9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3" h="676">
                <a:moveTo>
                  <a:pt x="249" y="676"/>
                </a:moveTo>
                <a:lnTo>
                  <a:pt x="923" y="676"/>
                </a:lnTo>
                <a:lnTo>
                  <a:pt x="923" y="0"/>
                </a:lnTo>
                <a:lnTo>
                  <a:pt x="0" y="0"/>
                </a:lnTo>
                <a:lnTo>
                  <a:pt x="249" y="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36">
            <a:extLst>
              <a:ext uri="{FF2B5EF4-FFF2-40B4-BE49-F238E27FC236}">
                <a16:creationId xmlns:a16="http://schemas.microsoft.com/office/drawing/2014/main" id="{C812AFE7-B555-4150-B091-4F912B511E64}"/>
              </a:ext>
            </a:extLst>
          </p:cNvPr>
          <p:cNvSpPr>
            <a:spLocks noChangeShapeType="1"/>
          </p:cNvSpPr>
          <p:nvPr userDrawn="1"/>
        </p:nvSpPr>
        <p:spPr bwMode="gray">
          <a:xfrm flipH="1">
            <a:off x="3976711" y="2535297"/>
            <a:ext cx="4830859" cy="0"/>
          </a:xfrm>
          <a:prstGeom prst="line">
            <a:avLst/>
          </a:prstGeom>
          <a:noFill/>
          <a:ln w="2857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2466EB-CFFA-4EAE-A0AE-0215C7BA8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99617" cy="2544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189" y="1848785"/>
            <a:ext cx="5250812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64BB-20E1-409D-BF4D-34F308385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56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5BF783-4FA0-45D1-A71C-594704E30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11"/>
          <a:stretch/>
        </p:blipFill>
        <p:spPr>
          <a:xfrm>
            <a:off x="0" y="2303253"/>
            <a:ext cx="5392531" cy="4082411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D445649-9C16-41F3-9856-83F732BA9A5E}"/>
              </a:ext>
            </a:extLst>
          </p:cNvPr>
          <p:cNvSpPr>
            <a:spLocks/>
          </p:cNvSpPr>
          <p:nvPr userDrawn="1"/>
        </p:nvSpPr>
        <p:spPr bwMode="gray">
          <a:xfrm>
            <a:off x="2700978" y="0"/>
            <a:ext cx="9298365" cy="6385664"/>
          </a:xfrm>
          <a:custGeom>
            <a:avLst/>
            <a:gdLst>
              <a:gd name="T0" fmla="*/ 249 w 923"/>
              <a:gd name="T1" fmla="*/ 676 h 676"/>
              <a:gd name="T2" fmla="*/ 923 w 923"/>
              <a:gd name="T3" fmla="*/ 676 h 676"/>
              <a:gd name="T4" fmla="*/ 923 w 923"/>
              <a:gd name="T5" fmla="*/ 0 h 676"/>
              <a:gd name="T6" fmla="*/ 0 w 923"/>
              <a:gd name="T7" fmla="*/ 0 h 676"/>
              <a:gd name="T8" fmla="*/ 249 w 923"/>
              <a:gd name="T9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3" h="676">
                <a:moveTo>
                  <a:pt x="249" y="676"/>
                </a:moveTo>
                <a:lnTo>
                  <a:pt x="923" y="676"/>
                </a:lnTo>
                <a:lnTo>
                  <a:pt x="923" y="0"/>
                </a:lnTo>
                <a:lnTo>
                  <a:pt x="0" y="0"/>
                </a:lnTo>
                <a:lnTo>
                  <a:pt x="249" y="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36">
            <a:extLst>
              <a:ext uri="{FF2B5EF4-FFF2-40B4-BE49-F238E27FC236}">
                <a16:creationId xmlns:a16="http://schemas.microsoft.com/office/drawing/2014/main" id="{C812AFE7-B555-4150-B091-4F912B511E64}"/>
              </a:ext>
            </a:extLst>
          </p:cNvPr>
          <p:cNvSpPr>
            <a:spLocks noChangeShapeType="1"/>
          </p:cNvSpPr>
          <p:nvPr userDrawn="1"/>
        </p:nvSpPr>
        <p:spPr bwMode="gray">
          <a:xfrm flipH="1">
            <a:off x="3976711" y="2535297"/>
            <a:ext cx="4830859" cy="0"/>
          </a:xfrm>
          <a:prstGeom prst="line">
            <a:avLst/>
          </a:prstGeom>
          <a:noFill/>
          <a:ln w="2857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189" y="1848785"/>
            <a:ext cx="5250812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64BB-20E1-409D-BF4D-34F308385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3623DEFC-9968-4178-9B53-E0A77C1EAEB0}"/>
              </a:ext>
            </a:extLst>
          </p:cNvPr>
          <p:cNvSpPr>
            <a:spLocks/>
          </p:cNvSpPr>
          <p:nvPr userDrawn="1"/>
        </p:nvSpPr>
        <p:spPr bwMode="auto">
          <a:xfrm>
            <a:off x="1" y="1"/>
            <a:ext cx="3709358" cy="2544792"/>
          </a:xfrm>
          <a:custGeom>
            <a:avLst/>
            <a:gdLst>
              <a:gd name="T0" fmla="*/ 676 w 925"/>
              <a:gd name="T1" fmla="*/ 0 h 676"/>
              <a:gd name="T2" fmla="*/ 0 w 925"/>
              <a:gd name="T3" fmla="*/ 0 h 676"/>
              <a:gd name="T4" fmla="*/ 0 w 925"/>
              <a:gd name="T5" fmla="*/ 676 h 676"/>
              <a:gd name="T6" fmla="*/ 925 w 925"/>
              <a:gd name="T7" fmla="*/ 676 h 676"/>
              <a:gd name="T8" fmla="*/ 676 w 925"/>
              <a:gd name="T9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5" h="676">
                <a:moveTo>
                  <a:pt x="676" y="0"/>
                </a:moveTo>
                <a:lnTo>
                  <a:pt x="0" y="0"/>
                </a:lnTo>
                <a:lnTo>
                  <a:pt x="0" y="676"/>
                </a:lnTo>
                <a:lnTo>
                  <a:pt x="925" y="676"/>
                </a:lnTo>
                <a:lnTo>
                  <a:pt x="676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17571FCB-D774-4466-A010-D6D4FF4D7F4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6210" y="1383660"/>
            <a:ext cx="2410339" cy="795304"/>
            <a:chOff x="3328" y="660"/>
            <a:chExt cx="3355" cy="1107"/>
          </a:xfrm>
          <a:solidFill>
            <a:schemeClr val="bg1"/>
          </a:solidFill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53E4CEFB-4219-4D5F-B3DD-E99BD7627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4" y="660"/>
              <a:ext cx="548" cy="445"/>
            </a:xfrm>
            <a:custGeom>
              <a:avLst/>
              <a:gdLst>
                <a:gd name="T0" fmla="*/ 266 w 405"/>
                <a:gd name="T1" fmla="*/ 326 h 326"/>
                <a:gd name="T2" fmla="*/ 260 w 405"/>
                <a:gd name="T3" fmla="*/ 321 h 326"/>
                <a:gd name="T4" fmla="*/ 203 w 405"/>
                <a:gd name="T5" fmla="*/ 118 h 326"/>
                <a:gd name="T6" fmla="*/ 202 w 405"/>
                <a:gd name="T7" fmla="*/ 118 h 326"/>
                <a:gd name="T8" fmla="*/ 145 w 405"/>
                <a:gd name="T9" fmla="*/ 321 h 326"/>
                <a:gd name="T10" fmla="*/ 139 w 405"/>
                <a:gd name="T11" fmla="*/ 326 h 326"/>
                <a:gd name="T12" fmla="*/ 91 w 405"/>
                <a:gd name="T13" fmla="*/ 326 h 326"/>
                <a:gd name="T14" fmla="*/ 85 w 405"/>
                <a:gd name="T15" fmla="*/ 321 h 326"/>
                <a:gd name="T16" fmla="*/ 1 w 405"/>
                <a:gd name="T17" fmla="*/ 4 h 326"/>
                <a:gd name="T18" fmla="*/ 4 w 405"/>
                <a:gd name="T19" fmla="*/ 0 h 326"/>
                <a:gd name="T20" fmla="*/ 66 w 405"/>
                <a:gd name="T21" fmla="*/ 0 h 326"/>
                <a:gd name="T22" fmla="*/ 72 w 405"/>
                <a:gd name="T23" fmla="*/ 4 h 326"/>
                <a:gd name="T24" fmla="*/ 119 w 405"/>
                <a:gd name="T25" fmla="*/ 209 h 326"/>
                <a:gd name="T26" fmla="*/ 120 w 405"/>
                <a:gd name="T27" fmla="*/ 209 h 326"/>
                <a:gd name="T28" fmla="*/ 176 w 405"/>
                <a:gd name="T29" fmla="*/ 4 h 326"/>
                <a:gd name="T30" fmla="*/ 182 w 405"/>
                <a:gd name="T31" fmla="*/ 0 h 326"/>
                <a:gd name="T32" fmla="*/ 224 w 405"/>
                <a:gd name="T33" fmla="*/ 0 h 326"/>
                <a:gd name="T34" fmla="*/ 230 w 405"/>
                <a:gd name="T35" fmla="*/ 4 h 326"/>
                <a:gd name="T36" fmla="*/ 287 w 405"/>
                <a:gd name="T37" fmla="*/ 209 h 326"/>
                <a:gd name="T38" fmla="*/ 288 w 405"/>
                <a:gd name="T39" fmla="*/ 209 h 326"/>
                <a:gd name="T40" fmla="*/ 333 w 405"/>
                <a:gd name="T41" fmla="*/ 4 h 326"/>
                <a:gd name="T42" fmla="*/ 339 w 405"/>
                <a:gd name="T43" fmla="*/ 0 h 326"/>
                <a:gd name="T44" fmla="*/ 400 w 405"/>
                <a:gd name="T45" fmla="*/ 0 h 326"/>
                <a:gd name="T46" fmla="*/ 404 w 405"/>
                <a:gd name="T47" fmla="*/ 4 h 326"/>
                <a:gd name="T48" fmla="*/ 320 w 405"/>
                <a:gd name="T49" fmla="*/ 321 h 326"/>
                <a:gd name="T50" fmla="*/ 314 w 405"/>
                <a:gd name="T51" fmla="*/ 326 h 326"/>
                <a:gd name="T52" fmla="*/ 266 w 405"/>
                <a:gd name="T5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5" h="326">
                  <a:moveTo>
                    <a:pt x="266" y="326"/>
                  </a:moveTo>
                  <a:cubicBezTo>
                    <a:pt x="263" y="326"/>
                    <a:pt x="261" y="324"/>
                    <a:pt x="260" y="321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45" y="321"/>
                    <a:pt x="145" y="321"/>
                    <a:pt x="145" y="321"/>
                  </a:cubicBezTo>
                  <a:cubicBezTo>
                    <a:pt x="144" y="324"/>
                    <a:pt x="142" y="326"/>
                    <a:pt x="139" y="326"/>
                  </a:cubicBezTo>
                  <a:cubicBezTo>
                    <a:pt x="91" y="326"/>
                    <a:pt x="91" y="326"/>
                    <a:pt x="91" y="326"/>
                  </a:cubicBezTo>
                  <a:cubicBezTo>
                    <a:pt x="88" y="326"/>
                    <a:pt x="86" y="324"/>
                    <a:pt x="85" y="3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1" y="1"/>
                    <a:pt x="72" y="4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1"/>
                    <a:pt x="179" y="0"/>
                    <a:pt x="182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7" y="0"/>
                    <a:pt x="229" y="1"/>
                    <a:pt x="230" y="4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88" y="209"/>
                    <a:pt x="288" y="209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34" y="1"/>
                    <a:pt x="335" y="0"/>
                    <a:pt x="339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4" y="0"/>
                    <a:pt x="405" y="1"/>
                    <a:pt x="404" y="4"/>
                  </a:cubicBezTo>
                  <a:cubicBezTo>
                    <a:pt x="320" y="321"/>
                    <a:pt x="320" y="321"/>
                    <a:pt x="320" y="321"/>
                  </a:cubicBezTo>
                  <a:cubicBezTo>
                    <a:pt x="320" y="324"/>
                    <a:pt x="318" y="326"/>
                    <a:pt x="314" y="326"/>
                  </a:cubicBezTo>
                  <a:lnTo>
                    <a:pt x="266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7891B08E-0CB7-4342-8273-BE32E7A9B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5" y="660"/>
              <a:ext cx="297" cy="445"/>
            </a:xfrm>
            <a:custGeom>
              <a:avLst/>
              <a:gdLst>
                <a:gd name="T0" fmla="*/ 0 w 219"/>
                <a:gd name="T1" fmla="*/ 4 h 326"/>
                <a:gd name="T2" fmla="*/ 5 w 219"/>
                <a:gd name="T3" fmla="*/ 0 h 326"/>
                <a:gd name="T4" fmla="*/ 214 w 219"/>
                <a:gd name="T5" fmla="*/ 0 h 326"/>
                <a:gd name="T6" fmla="*/ 219 w 219"/>
                <a:gd name="T7" fmla="*/ 4 h 326"/>
                <a:gd name="T8" fmla="*/ 219 w 219"/>
                <a:gd name="T9" fmla="*/ 56 h 326"/>
                <a:gd name="T10" fmla="*/ 214 w 219"/>
                <a:gd name="T11" fmla="*/ 61 h 326"/>
                <a:gd name="T12" fmla="*/ 74 w 219"/>
                <a:gd name="T13" fmla="*/ 61 h 326"/>
                <a:gd name="T14" fmla="*/ 71 w 219"/>
                <a:gd name="T15" fmla="*/ 63 h 326"/>
                <a:gd name="T16" fmla="*/ 71 w 219"/>
                <a:gd name="T17" fmla="*/ 128 h 326"/>
                <a:gd name="T18" fmla="*/ 74 w 219"/>
                <a:gd name="T19" fmla="*/ 131 h 326"/>
                <a:gd name="T20" fmla="*/ 191 w 219"/>
                <a:gd name="T21" fmla="*/ 131 h 326"/>
                <a:gd name="T22" fmla="*/ 196 w 219"/>
                <a:gd name="T23" fmla="*/ 136 h 326"/>
                <a:gd name="T24" fmla="*/ 196 w 219"/>
                <a:gd name="T25" fmla="*/ 187 h 326"/>
                <a:gd name="T26" fmla="*/ 191 w 219"/>
                <a:gd name="T27" fmla="*/ 192 h 326"/>
                <a:gd name="T28" fmla="*/ 74 w 219"/>
                <a:gd name="T29" fmla="*/ 192 h 326"/>
                <a:gd name="T30" fmla="*/ 71 w 219"/>
                <a:gd name="T31" fmla="*/ 194 h 326"/>
                <a:gd name="T32" fmla="*/ 71 w 219"/>
                <a:gd name="T33" fmla="*/ 262 h 326"/>
                <a:gd name="T34" fmla="*/ 74 w 219"/>
                <a:gd name="T35" fmla="*/ 265 h 326"/>
                <a:gd name="T36" fmla="*/ 214 w 219"/>
                <a:gd name="T37" fmla="*/ 265 h 326"/>
                <a:gd name="T38" fmla="*/ 219 w 219"/>
                <a:gd name="T39" fmla="*/ 270 h 326"/>
                <a:gd name="T40" fmla="*/ 219 w 219"/>
                <a:gd name="T41" fmla="*/ 321 h 326"/>
                <a:gd name="T42" fmla="*/ 214 w 219"/>
                <a:gd name="T43" fmla="*/ 326 h 326"/>
                <a:gd name="T44" fmla="*/ 5 w 219"/>
                <a:gd name="T45" fmla="*/ 326 h 326"/>
                <a:gd name="T46" fmla="*/ 0 w 219"/>
                <a:gd name="T47" fmla="*/ 321 h 326"/>
                <a:gd name="T48" fmla="*/ 0 w 219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326">
                  <a:moveTo>
                    <a:pt x="0" y="4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8" y="0"/>
                    <a:pt x="219" y="1"/>
                    <a:pt x="219" y="4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9"/>
                    <a:pt x="218" y="61"/>
                    <a:pt x="21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2" y="61"/>
                    <a:pt x="71" y="62"/>
                    <a:pt x="71" y="63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4" y="131"/>
                    <a:pt x="196" y="133"/>
                    <a:pt x="196" y="136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196" y="190"/>
                    <a:pt x="194" y="192"/>
                    <a:pt x="191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2" y="192"/>
                    <a:pt x="71" y="193"/>
                    <a:pt x="71" y="194"/>
                  </a:cubicBezTo>
                  <a:cubicBezTo>
                    <a:pt x="71" y="262"/>
                    <a:pt x="71" y="262"/>
                    <a:pt x="71" y="262"/>
                  </a:cubicBezTo>
                  <a:cubicBezTo>
                    <a:pt x="71" y="264"/>
                    <a:pt x="72" y="265"/>
                    <a:pt x="74" y="265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8" y="265"/>
                    <a:pt x="219" y="267"/>
                    <a:pt x="219" y="270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4"/>
                    <a:pt x="218" y="326"/>
                    <a:pt x="214" y="326"/>
                  </a:cubicBezTo>
                  <a:cubicBezTo>
                    <a:pt x="5" y="326"/>
                    <a:pt x="5" y="326"/>
                    <a:pt x="5" y="326"/>
                  </a:cubicBezTo>
                  <a:cubicBezTo>
                    <a:pt x="2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53B9FA2-28C2-4FCA-B068-7B003847B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7" y="660"/>
              <a:ext cx="342" cy="445"/>
            </a:xfrm>
            <a:custGeom>
              <a:avLst/>
              <a:gdLst>
                <a:gd name="T0" fmla="*/ 0 w 253"/>
                <a:gd name="T1" fmla="*/ 4 h 326"/>
                <a:gd name="T2" fmla="*/ 5 w 253"/>
                <a:gd name="T3" fmla="*/ 0 h 326"/>
                <a:gd name="T4" fmla="*/ 66 w 253"/>
                <a:gd name="T5" fmla="*/ 0 h 326"/>
                <a:gd name="T6" fmla="*/ 70 w 253"/>
                <a:gd name="T7" fmla="*/ 4 h 326"/>
                <a:gd name="T8" fmla="*/ 70 w 253"/>
                <a:gd name="T9" fmla="*/ 127 h 326"/>
                <a:gd name="T10" fmla="*/ 73 w 253"/>
                <a:gd name="T11" fmla="*/ 130 h 326"/>
                <a:gd name="T12" fmla="*/ 180 w 253"/>
                <a:gd name="T13" fmla="*/ 130 h 326"/>
                <a:gd name="T14" fmla="*/ 183 w 253"/>
                <a:gd name="T15" fmla="*/ 127 h 326"/>
                <a:gd name="T16" fmla="*/ 183 w 253"/>
                <a:gd name="T17" fmla="*/ 4 h 326"/>
                <a:gd name="T18" fmla="*/ 188 w 253"/>
                <a:gd name="T19" fmla="*/ 0 h 326"/>
                <a:gd name="T20" fmla="*/ 248 w 253"/>
                <a:gd name="T21" fmla="*/ 0 h 326"/>
                <a:gd name="T22" fmla="*/ 253 w 253"/>
                <a:gd name="T23" fmla="*/ 4 h 326"/>
                <a:gd name="T24" fmla="*/ 253 w 253"/>
                <a:gd name="T25" fmla="*/ 321 h 326"/>
                <a:gd name="T26" fmla="*/ 248 w 253"/>
                <a:gd name="T27" fmla="*/ 326 h 326"/>
                <a:gd name="T28" fmla="*/ 188 w 253"/>
                <a:gd name="T29" fmla="*/ 326 h 326"/>
                <a:gd name="T30" fmla="*/ 183 w 253"/>
                <a:gd name="T31" fmla="*/ 321 h 326"/>
                <a:gd name="T32" fmla="*/ 183 w 253"/>
                <a:gd name="T33" fmla="*/ 195 h 326"/>
                <a:gd name="T34" fmla="*/ 180 w 253"/>
                <a:gd name="T35" fmla="*/ 193 h 326"/>
                <a:gd name="T36" fmla="*/ 73 w 253"/>
                <a:gd name="T37" fmla="*/ 193 h 326"/>
                <a:gd name="T38" fmla="*/ 70 w 253"/>
                <a:gd name="T39" fmla="*/ 195 h 326"/>
                <a:gd name="T40" fmla="*/ 70 w 253"/>
                <a:gd name="T41" fmla="*/ 321 h 326"/>
                <a:gd name="T42" fmla="*/ 66 w 253"/>
                <a:gd name="T43" fmla="*/ 326 h 326"/>
                <a:gd name="T44" fmla="*/ 5 w 253"/>
                <a:gd name="T45" fmla="*/ 326 h 326"/>
                <a:gd name="T46" fmla="*/ 0 w 253"/>
                <a:gd name="T47" fmla="*/ 321 h 326"/>
                <a:gd name="T48" fmla="*/ 0 w 253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326">
                  <a:moveTo>
                    <a:pt x="0" y="4"/>
                  </a:moveTo>
                  <a:cubicBezTo>
                    <a:pt x="0" y="1"/>
                    <a:pt x="1" y="0"/>
                    <a:pt x="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0" y="1"/>
                    <a:pt x="70" y="4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9"/>
                    <a:pt x="71" y="130"/>
                    <a:pt x="73" y="130"/>
                  </a:cubicBezTo>
                  <a:cubicBezTo>
                    <a:pt x="180" y="130"/>
                    <a:pt x="180" y="130"/>
                    <a:pt x="180" y="130"/>
                  </a:cubicBezTo>
                  <a:cubicBezTo>
                    <a:pt x="182" y="130"/>
                    <a:pt x="183" y="129"/>
                    <a:pt x="183" y="12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1"/>
                    <a:pt x="184" y="0"/>
                    <a:pt x="18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2" y="0"/>
                    <a:pt x="253" y="1"/>
                    <a:pt x="253" y="4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53" y="324"/>
                    <a:pt x="252" y="326"/>
                    <a:pt x="248" y="326"/>
                  </a:cubicBezTo>
                  <a:cubicBezTo>
                    <a:pt x="188" y="326"/>
                    <a:pt x="188" y="326"/>
                    <a:pt x="188" y="326"/>
                  </a:cubicBezTo>
                  <a:cubicBezTo>
                    <a:pt x="184" y="326"/>
                    <a:pt x="183" y="324"/>
                    <a:pt x="183" y="321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4"/>
                    <a:pt x="182" y="193"/>
                    <a:pt x="180" y="193"/>
                  </a:cubicBezTo>
                  <a:cubicBezTo>
                    <a:pt x="73" y="193"/>
                    <a:pt x="73" y="193"/>
                    <a:pt x="73" y="193"/>
                  </a:cubicBezTo>
                  <a:cubicBezTo>
                    <a:pt x="71" y="193"/>
                    <a:pt x="70" y="194"/>
                    <a:pt x="70" y="195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70" y="324"/>
                    <a:pt x="69" y="326"/>
                    <a:pt x="66" y="326"/>
                  </a:cubicBezTo>
                  <a:cubicBezTo>
                    <a:pt x="5" y="326"/>
                    <a:pt x="5" y="326"/>
                    <a:pt x="5" y="326"/>
                  </a:cubicBezTo>
                  <a:cubicBezTo>
                    <a:pt x="1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6EFE731D-F025-42FF-8A3C-DA4B58F753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4" y="660"/>
              <a:ext cx="402" cy="445"/>
            </a:xfrm>
            <a:custGeom>
              <a:avLst/>
              <a:gdLst>
                <a:gd name="T0" fmla="*/ 113 w 297"/>
                <a:gd name="T1" fmla="*/ 4 h 326"/>
                <a:gd name="T2" fmla="*/ 119 w 297"/>
                <a:gd name="T3" fmla="*/ 0 h 326"/>
                <a:gd name="T4" fmla="*/ 180 w 297"/>
                <a:gd name="T5" fmla="*/ 0 h 326"/>
                <a:gd name="T6" fmla="*/ 186 w 297"/>
                <a:gd name="T7" fmla="*/ 4 h 326"/>
                <a:gd name="T8" fmla="*/ 297 w 297"/>
                <a:gd name="T9" fmla="*/ 321 h 326"/>
                <a:gd name="T10" fmla="*/ 293 w 297"/>
                <a:gd name="T11" fmla="*/ 326 h 326"/>
                <a:gd name="T12" fmla="*/ 231 w 297"/>
                <a:gd name="T13" fmla="*/ 326 h 326"/>
                <a:gd name="T14" fmla="*/ 225 w 297"/>
                <a:gd name="T15" fmla="*/ 321 h 326"/>
                <a:gd name="T16" fmla="*/ 206 w 297"/>
                <a:gd name="T17" fmla="*/ 264 h 326"/>
                <a:gd name="T18" fmla="*/ 92 w 297"/>
                <a:gd name="T19" fmla="*/ 264 h 326"/>
                <a:gd name="T20" fmla="*/ 73 w 297"/>
                <a:gd name="T21" fmla="*/ 321 h 326"/>
                <a:gd name="T22" fmla="*/ 67 w 297"/>
                <a:gd name="T23" fmla="*/ 326 h 326"/>
                <a:gd name="T24" fmla="*/ 4 w 297"/>
                <a:gd name="T25" fmla="*/ 326 h 326"/>
                <a:gd name="T26" fmla="*/ 1 w 297"/>
                <a:gd name="T27" fmla="*/ 321 h 326"/>
                <a:gd name="T28" fmla="*/ 113 w 297"/>
                <a:gd name="T29" fmla="*/ 4 h 326"/>
                <a:gd name="T30" fmla="*/ 187 w 297"/>
                <a:gd name="T31" fmla="*/ 204 h 326"/>
                <a:gd name="T32" fmla="*/ 150 w 297"/>
                <a:gd name="T33" fmla="*/ 90 h 326"/>
                <a:gd name="T34" fmla="*/ 148 w 297"/>
                <a:gd name="T35" fmla="*/ 90 h 326"/>
                <a:gd name="T36" fmla="*/ 111 w 297"/>
                <a:gd name="T37" fmla="*/ 204 h 326"/>
                <a:gd name="T38" fmla="*/ 187 w 297"/>
                <a:gd name="T39" fmla="*/ 20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" h="326">
                  <a:moveTo>
                    <a:pt x="113" y="4"/>
                  </a:moveTo>
                  <a:cubicBezTo>
                    <a:pt x="114" y="1"/>
                    <a:pt x="116" y="0"/>
                    <a:pt x="11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3" y="0"/>
                    <a:pt x="185" y="1"/>
                    <a:pt x="186" y="4"/>
                  </a:cubicBezTo>
                  <a:cubicBezTo>
                    <a:pt x="297" y="321"/>
                    <a:pt x="297" y="321"/>
                    <a:pt x="297" y="321"/>
                  </a:cubicBezTo>
                  <a:cubicBezTo>
                    <a:pt x="297" y="324"/>
                    <a:pt x="296" y="326"/>
                    <a:pt x="293" y="326"/>
                  </a:cubicBezTo>
                  <a:cubicBezTo>
                    <a:pt x="231" y="326"/>
                    <a:pt x="231" y="326"/>
                    <a:pt x="231" y="326"/>
                  </a:cubicBezTo>
                  <a:cubicBezTo>
                    <a:pt x="228" y="326"/>
                    <a:pt x="225" y="324"/>
                    <a:pt x="225" y="321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92" y="264"/>
                    <a:pt x="92" y="264"/>
                    <a:pt x="92" y="264"/>
                  </a:cubicBezTo>
                  <a:cubicBezTo>
                    <a:pt x="73" y="321"/>
                    <a:pt x="73" y="321"/>
                    <a:pt x="73" y="321"/>
                  </a:cubicBezTo>
                  <a:cubicBezTo>
                    <a:pt x="72" y="324"/>
                    <a:pt x="70" y="326"/>
                    <a:pt x="67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1" y="326"/>
                    <a:pt x="0" y="324"/>
                    <a:pt x="1" y="321"/>
                  </a:cubicBezTo>
                  <a:lnTo>
                    <a:pt x="113" y="4"/>
                  </a:lnTo>
                  <a:close/>
                  <a:moveTo>
                    <a:pt x="187" y="204"/>
                  </a:moveTo>
                  <a:cubicBezTo>
                    <a:pt x="150" y="90"/>
                    <a:pt x="150" y="90"/>
                    <a:pt x="150" y="90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11" y="204"/>
                    <a:pt x="111" y="204"/>
                    <a:pt x="111" y="204"/>
                  </a:cubicBezTo>
                  <a:lnTo>
                    <a:pt x="187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45554A6A-5D3C-455C-8853-19F13098B9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8" y="660"/>
              <a:ext cx="375" cy="445"/>
            </a:xfrm>
            <a:custGeom>
              <a:avLst/>
              <a:gdLst>
                <a:gd name="T0" fmla="*/ 111 w 277"/>
                <a:gd name="T1" fmla="*/ 326 h 326"/>
                <a:gd name="T2" fmla="*/ 105 w 277"/>
                <a:gd name="T3" fmla="*/ 321 h 326"/>
                <a:gd name="T4" fmla="*/ 1 w 277"/>
                <a:gd name="T5" fmla="*/ 5 h 326"/>
                <a:gd name="T6" fmla="*/ 5 w 277"/>
                <a:gd name="T7" fmla="*/ 0 h 326"/>
                <a:gd name="T8" fmla="*/ 68 w 277"/>
                <a:gd name="T9" fmla="*/ 0 h 326"/>
                <a:gd name="T10" fmla="*/ 74 w 277"/>
                <a:gd name="T11" fmla="*/ 4 h 326"/>
                <a:gd name="T12" fmla="*/ 139 w 277"/>
                <a:gd name="T13" fmla="*/ 218 h 326"/>
                <a:gd name="T14" fmla="*/ 141 w 277"/>
                <a:gd name="T15" fmla="*/ 218 h 326"/>
                <a:gd name="T16" fmla="*/ 204 w 277"/>
                <a:gd name="T17" fmla="*/ 4 h 326"/>
                <a:gd name="T18" fmla="*/ 210 w 277"/>
                <a:gd name="T19" fmla="*/ 0 h 326"/>
                <a:gd name="T20" fmla="*/ 272 w 277"/>
                <a:gd name="T21" fmla="*/ 0 h 326"/>
                <a:gd name="T22" fmla="*/ 276 w 277"/>
                <a:gd name="T23" fmla="*/ 5 h 326"/>
                <a:gd name="T24" fmla="*/ 172 w 277"/>
                <a:gd name="T25" fmla="*/ 321 h 326"/>
                <a:gd name="T26" fmla="*/ 167 w 277"/>
                <a:gd name="T27" fmla="*/ 326 h 326"/>
                <a:gd name="T28" fmla="*/ 111 w 277"/>
                <a:gd name="T2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326">
                  <a:moveTo>
                    <a:pt x="111" y="326"/>
                  </a:moveTo>
                  <a:cubicBezTo>
                    <a:pt x="108" y="326"/>
                    <a:pt x="106" y="324"/>
                    <a:pt x="105" y="32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4" y="4"/>
                  </a:cubicBezTo>
                  <a:cubicBezTo>
                    <a:pt x="139" y="218"/>
                    <a:pt x="139" y="218"/>
                    <a:pt x="139" y="218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5" y="1"/>
                    <a:pt x="207" y="0"/>
                    <a:pt x="210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6" y="0"/>
                    <a:pt x="277" y="1"/>
                    <a:pt x="276" y="5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4"/>
                    <a:pt x="170" y="326"/>
                    <a:pt x="167" y="326"/>
                  </a:cubicBezTo>
                  <a:lnTo>
                    <a:pt x="111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0284896-CADB-4A8C-B1D7-F78069A34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7" y="660"/>
              <a:ext cx="296" cy="445"/>
            </a:xfrm>
            <a:custGeom>
              <a:avLst/>
              <a:gdLst>
                <a:gd name="T0" fmla="*/ 0 w 219"/>
                <a:gd name="T1" fmla="*/ 4 h 326"/>
                <a:gd name="T2" fmla="*/ 5 w 219"/>
                <a:gd name="T3" fmla="*/ 0 h 326"/>
                <a:gd name="T4" fmla="*/ 214 w 219"/>
                <a:gd name="T5" fmla="*/ 0 h 326"/>
                <a:gd name="T6" fmla="*/ 219 w 219"/>
                <a:gd name="T7" fmla="*/ 4 h 326"/>
                <a:gd name="T8" fmla="*/ 219 w 219"/>
                <a:gd name="T9" fmla="*/ 56 h 326"/>
                <a:gd name="T10" fmla="*/ 214 w 219"/>
                <a:gd name="T11" fmla="*/ 61 h 326"/>
                <a:gd name="T12" fmla="*/ 73 w 219"/>
                <a:gd name="T13" fmla="*/ 61 h 326"/>
                <a:gd name="T14" fmla="*/ 70 w 219"/>
                <a:gd name="T15" fmla="*/ 63 h 326"/>
                <a:gd name="T16" fmla="*/ 70 w 219"/>
                <a:gd name="T17" fmla="*/ 128 h 326"/>
                <a:gd name="T18" fmla="*/ 73 w 219"/>
                <a:gd name="T19" fmla="*/ 131 h 326"/>
                <a:gd name="T20" fmla="*/ 190 w 219"/>
                <a:gd name="T21" fmla="*/ 131 h 326"/>
                <a:gd name="T22" fmla="*/ 195 w 219"/>
                <a:gd name="T23" fmla="*/ 136 h 326"/>
                <a:gd name="T24" fmla="*/ 195 w 219"/>
                <a:gd name="T25" fmla="*/ 187 h 326"/>
                <a:gd name="T26" fmla="*/ 190 w 219"/>
                <a:gd name="T27" fmla="*/ 192 h 326"/>
                <a:gd name="T28" fmla="*/ 73 w 219"/>
                <a:gd name="T29" fmla="*/ 192 h 326"/>
                <a:gd name="T30" fmla="*/ 70 w 219"/>
                <a:gd name="T31" fmla="*/ 194 h 326"/>
                <a:gd name="T32" fmla="*/ 70 w 219"/>
                <a:gd name="T33" fmla="*/ 262 h 326"/>
                <a:gd name="T34" fmla="*/ 73 w 219"/>
                <a:gd name="T35" fmla="*/ 265 h 326"/>
                <a:gd name="T36" fmla="*/ 214 w 219"/>
                <a:gd name="T37" fmla="*/ 265 h 326"/>
                <a:gd name="T38" fmla="*/ 219 w 219"/>
                <a:gd name="T39" fmla="*/ 270 h 326"/>
                <a:gd name="T40" fmla="*/ 219 w 219"/>
                <a:gd name="T41" fmla="*/ 321 h 326"/>
                <a:gd name="T42" fmla="*/ 214 w 219"/>
                <a:gd name="T43" fmla="*/ 326 h 326"/>
                <a:gd name="T44" fmla="*/ 5 w 219"/>
                <a:gd name="T45" fmla="*/ 326 h 326"/>
                <a:gd name="T46" fmla="*/ 0 w 219"/>
                <a:gd name="T47" fmla="*/ 321 h 326"/>
                <a:gd name="T48" fmla="*/ 0 w 219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326">
                  <a:moveTo>
                    <a:pt x="0" y="4"/>
                  </a:moveTo>
                  <a:cubicBezTo>
                    <a:pt x="0" y="1"/>
                    <a:pt x="1" y="0"/>
                    <a:pt x="5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7" y="0"/>
                    <a:pt x="219" y="1"/>
                    <a:pt x="219" y="4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9"/>
                    <a:pt x="217" y="61"/>
                    <a:pt x="214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1"/>
                    <a:pt x="70" y="62"/>
                    <a:pt x="70" y="6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30"/>
                    <a:pt x="71" y="131"/>
                    <a:pt x="73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4" y="131"/>
                    <a:pt x="195" y="133"/>
                    <a:pt x="195" y="136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190"/>
                    <a:pt x="194" y="192"/>
                    <a:pt x="19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192"/>
                    <a:pt x="70" y="193"/>
                    <a:pt x="70" y="194"/>
                  </a:cubicBezTo>
                  <a:cubicBezTo>
                    <a:pt x="70" y="262"/>
                    <a:pt x="70" y="262"/>
                    <a:pt x="70" y="262"/>
                  </a:cubicBezTo>
                  <a:cubicBezTo>
                    <a:pt x="70" y="264"/>
                    <a:pt x="71" y="265"/>
                    <a:pt x="73" y="265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7" y="265"/>
                    <a:pt x="219" y="267"/>
                    <a:pt x="219" y="270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4"/>
                    <a:pt x="217" y="326"/>
                    <a:pt x="214" y="326"/>
                  </a:cubicBezTo>
                  <a:cubicBezTo>
                    <a:pt x="5" y="326"/>
                    <a:pt x="5" y="326"/>
                    <a:pt x="5" y="326"/>
                  </a:cubicBezTo>
                  <a:cubicBezTo>
                    <a:pt x="1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520E9B7C-921A-461C-92BE-59FABB29B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8" y="1315"/>
              <a:ext cx="340" cy="445"/>
            </a:xfrm>
            <a:custGeom>
              <a:avLst/>
              <a:gdLst>
                <a:gd name="T0" fmla="*/ 95 w 251"/>
                <a:gd name="T1" fmla="*/ 326 h 326"/>
                <a:gd name="T2" fmla="*/ 91 w 251"/>
                <a:gd name="T3" fmla="*/ 321 h 326"/>
                <a:gd name="T4" fmla="*/ 91 w 251"/>
                <a:gd name="T5" fmla="*/ 65 h 326"/>
                <a:gd name="T6" fmla="*/ 88 w 251"/>
                <a:gd name="T7" fmla="*/ 62 h 326"/>
                <a:gd name="T8" fmla="*/ 5 w 251"/>
                <a:gd name="T9" fmla="*/ 62 h 326"/>
                <a:gd name="T10" fmla="*/ 0 w 251"/>
                <a:gd name="T11" fmla="*/ 58 h 326"/>
                <a:gd name="T12" fmla="*/ 0 w 251"/>
                <a:gd name="T13" fmla="*/ 4 h 326"/>
                <a:gd name="T14" fmla="*/ 5 w 251"/>
                <a:gd name="T15" fmla="*/ 0 h 326"/>
                <a:gd name="T16" fmla="*/ 247 w 251"/>
                <a:gd name="T17" fmla="*/ 0 h 326"/>
                <a:gd name="T18" fmla="*/ 251 w 251"/>
                <a:gd name="T19" fmla="*/ 4 h 326"/>
                <a:gd name="T20" fmla="*/ 251 w 251"/>
                <a:gd name="T21" fmla="*/ 58 h 326"/>
                <a:gd name="T22" fmla="*/ 247 w 251"/>
                <a:gd name="T23" fmla="*/ 62 h 326"/>
                <a:gd name="T24" fmla="*/ 164 w 251"/>
                <a:gd name="T25" fmla="*/ 62 h 326"/>
                <a:gd name="T26" fmla="*/ 161 w 251"/>
                <a:gd name="T27" fmla="*/ 65 h 326"/>
                <a:gd name="T28" fmla="*/ 161 w 251"/>
                <a:gd name="T29" fmla="*/ 321 h 326"/>
                <a:gd name="T30" fmla="*/ 156 w 251"/>
                <a:gd name="T31" fmla="*/ 326 h 326"/>
                <a:gd name="T32" fmla="*/ 95 w 251"/>
                <a:gd name="T3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326">
                  <a:moveTo>
                    <a:pt x="95" y="326"/>
                  </a:moveTo>
                  <a:cubicBezTo>
                    <a:pt x="92" y="326"/>
                    <a:pt x="91" y="324"/>
                    <a:pt x="91" y="321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3"/>
                    <a:pt x="90" y="62"/>
                    <a:pt x="88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2"/>
                    <a:pt x="0" y="61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0" y="0"/>
                    <a:pt x="251" y="1"/>
                    <a:pt x="251" y="4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61"/>
                    <a:pt x="250" y="62"/>
                    <a:pt x="247" y="62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2" y="62"/>
                    <a:pt x="161" y="63"/>
                    <a:pt x="161" y="65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1" y="324"/>
                    <a:pt x="160" y="326"/>
                    <a:pt x="156" y="326"/>
                  </a:cubicBezTo>
                  <a:lnTo>
                    <a:pt x="9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5B9C538B-2E55-4990-9964-88DFCA10F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1315"/>
              <a:ext cx="342" cy="445"/>
            </a:xfrm>
            <a:custGeom>
              <a:avLst/>
              <a:gdLst>
                <a:gd name="T0" fmla="*/ 0 w 253"/>
                <a:gd name="T1" fmla="*/ 4 h 326"/>
                <a:gd name="T2" fmla="*/ 5 w 253"/>
                <a:gd name="T3" fmla="*/ 0 h 326"/>
                <a:gd name="T4" fmla="*/ 66 w 253"/>
                <a:gd name="T5" fmla="*/ 0 h 326"/>
                <a:gd name="T6" fmla="*/ 71 w 253"/>
                <a:gd name="T7" fmla="*/ 4 h 326"/>
                <a:gd name="T8" fmla="*/ 71 w 253"/>
                <a:gd name="T9" fmla="*/ 127 h 326"/>
                <a:gd name="T10" fmla="*/ 73 w 253"/>
                <a:gd name="T11" fmla="*/ 130 h 326"/>
                <a:gd name="T12" fmla="*/ 180 w 253"/>
                <a:gd name="T13" fmla="*/ 130 h 326"/>
                <a:gd name="T14" fmla="*/ 183 w 253"/>
                <a:gd name="T15" fmla="*/ 127 h 326"/>
                <a:gd name="T16" fmla="*/ 183 w 253"/>
                <a:gd name="T17" fmla="*/ 4 h 326"/>
                <a:gd name="T18" fmla="*/ 188 w 253"/>
                <a:gd name="T19" fmla="*/ 0 h 326"/>
                <a:gd name="T20" fmla="*/ 249 w 253"/>
                <a:gd name="T21" fmla="*/ 0 h 326"/>
                <a:gd name="T22" fmla="*/ 253 w 253"/>
                <a:gd name="T23" fmla="*/ 4 h 326"/>
                <a:gd name="T24" fmla="*/ 253 w 253"/>
                <a:gd name="T25" fmla="*/ 321 h 326"/>
                <a:gd name="T26" fmla="*/ 249 w 253"/>
                <a:gd name="T27" fmla="*/ 326 h 326"/>
                <a:gd name="T28" fmla="*/ 188 w 253"/>
                <a:gd name="T29" fmla="*/ 326 h 326"/>
                <a:gd name="T30" fmla="*/ 183 w 253"/>
                <a:gd name="T31" fmla="*/ 321 h 326"/>
                <a:gd name="T32" fmla="*/ 183 w 253"/>
                <a:gd name="T33" fmla="*/ 195 h 326"/>
                <a:gd name="T34" fmla="*/ 180 w 253"/>
                <a:gd name="T35" fmla="*/ 193 h 326"/>
                <a:gd name="T36" fmla="*/ 73 w 253"/>
                <a:gd name="T37" fmla="*/ 193 h 326"/>
                <a:gd name="T38" fmla="*/ 71 w 253"/>
                <a:gd name="T39" fmla="*/ 195 h 326"/>
                <a:gd name="T40" fmla="*/ 71 w 253"/>
                <a:gd name="T41" fmla="*/ 321 h 326"/>
                <a:gd name="T42" fmla="*/ 66 w 253"/>
                <a:gd name="T43" fmla="*/ 326 h 326"/>
                <a:gd name="T44" fmla="*/ 5 w 253"/>
                <a:gd name="T45" fmla="*/ 326 h 326"/>
                <a:gd name="T46" fmla="*/ 0 w 253"/>
                <a:gd name="T47" fmla="*/ 321 h 326"/>
                <a:gd name="T48" fmla="*/ 0 w 253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326">
                  <a:moveTo>
                    <a:pt x="0" y="4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1" y="1"/>
                    <a:pt x="71" y="4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9"/>
                    <a:pt x="72" y="130"/>
                    <a:pt x="73" y="130"/>
                  </a:cubicBezTo>
                  <a:cubicBezTo>
                    <a:pt x="180" y="130"/>
                    <a:pt x="180" y="130"/>
                    <a:pt x="180" y="130"/>
                  </a:cubicBezTo>
                  <a:cubicBezTo>
                    <a:pt x="182" y="130"/>
                    <a:pt x="183" y="129"/>
                    <a:pt x="183" y="12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1"/>
                    <a:pt x="184" y="0"/>
                    <a:pt x="188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2" y="0"/>
                    <a:pt x="253" y="1"/>
                    <a:pt x="253" y="4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53" y="324"/>
                    <a:pt x="252" y="326"/>
                    <a:pt x="249" y="326"/>
                  </a:cubicBezTo>
                  <a:cubicBezTo>
                    <a:pt x="188" y="326"/>
                    <a:pt x="188" y="326"/>
                    <a:pt x="188" y="326"/>
                  </a:cubicBezTo>
                  <a:cubicBezTo>
                    <a:pt x="184" y="326"/>
                    <a:pt x="183" y="324"/>
                    <a:pt x="183" y="321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4"/>
                    <a:pt x="182" y="193"/>
                    <a:pt x="180" y="193"/>
                  </a:cubicBezTo>
                  <a:cubicBezTo>
                    <a:pt x="73" y="193"/>
                    <a:pt x="73" y="193"/>
                    <a:pt x="73" y="193"/>
                  </a:cubicBezTo>
                  <a:cubicBezTo>
                    <a:pt x="72" y="193"/>
                    <a:pt x="71" y="194"/>
                    <a:pt x="71" y="195"/>
                  </a:cubicBezTo>
                  <a:cubicBezTo>
                    <a:pt x="71" y="321"/>
                    <a:pt x="71" y="321"/>
                    <a:pt x="71" y="321"/>
                  </a:cubicBezTo>
                  <a:cubicBezTo>
                    <a:pt x="71" y="324"/>
                    <a:pt x="69" y="326"/>
                    <a:pt x="66" y="326"/>
                  </a:cubicBezTo>
                  <a:cubicBezTo>
                    <a:pt x="5" y="326"/>
                    <a:pt x="5" y="326"/>
                    <a:pt x="5" y="326"/>
                  </a:cubicBezTo>
                  <a:cubicBezTo>
                    <a:pt x="2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233E5EE9-A780-4D5D-9F50-06B011035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1" y="1315"/>
              <a:ext cx="296" cy="445"/>
            </a:xfrm>
            <a:custGeom>
              <a:avLst/>
              <a:gdLst>
                <a:gd name="T0" fmla="*/ 0 w 219"/>
                <a:gd name="T1" fmla="*/ 4 h 326"/>
                <a:gd name="T2" fmla="*/ 4 w 219"/>
                <a:gd name="T3" fmla="*/ 0 h 326"/>
                <a:gd name="T4" fmla="*/ 214 w 219"/>
                <a:gd name="T5" fmla="*/ 0 h 326"/>
                <a:gd name="T6" fmla="*/ 219 w 219"/>
                <a:gd name="T7" fmla="*/ 4 h 326"/>
                <a:gd name="T8" fmla="*/ 219 w 219"/>
                <a:gd name="T9" fmla="*/ 56 h 326"/>
                <a:gd name="T10" fmla="*/ 214 w 219"/>
                <a:gd name="T11" fmla="*/ 61 h 326"/>
                <a:gd name="T12" fmla="*/ 73 w 219"/>
                <a:gd name="T13" fmla="*/ 61 h 326"/>
                <a:gd name="T14" fmla="*/ 70 w 219"/>
                <a:gd name="T15" fmla="*/ 63 h 326"/>
                <a:gd name="T16" fmla="*/ 70 w 219"/>
                <a:gd name="T17" fmla="*/ 128 h 326"/>
                <a:gd name="T18" fmla="*/ 73 w 219"/>
                <a:gd name="T19" fmla="*/ 131 h 326"/>
                <a:gd name="T20" fmla="*/ 190 w 219"/>
                <a:gd name="T21" fmla="*/ 131 h 326"/>
                <a:gd name="T22" fmla="*/ 195 w 219"/>
                <a:gd name="T23" fmla="*/ 136 h 326"/>
                <a:gd name="T24" fmla="*/ 195 w 219"/>
                <a:gd name="T25" fmla="*/ 187 h 326"/>
                <a:gd name="T26" fmla="*/ 190 w 219"/>
                <a:gd name="T27" fmla="*/ 192 h 326"/>
                <a:gd name="T28" fmla="*/ 73 w 219"/>
                <a:gd name="T29" fmla="*/ 192 h 326"/>
                <a:gd name="T30" fmla="*/ 70 w 219"/>
                <a:gd name="T31" fmla="*/ 194 h 326"/>
                <a:gd name="T32" fmla="*/ 70 w 219"/>
                <a:gd name="T33" fmla="*/ 262 h 326"/>
                <a:gd name="T34" fmla="*/ 73 w 219"/>
                <a:gd name="T35" fmla="*/ 265 h 326"/>
                <a:gd name="T36" fmla="*/ 214 w 219"/>
                <a:gd name="T37" fmla="*/ 265 h 326"/>
                <a:gd name="T38" fmla="*/ 219 w 219"/>
                <a:gd name="T39" fmla="*/ 270 h 326"/>
                <a:gd name="T40" fmla="*/ 219 w 219"/>
                <a:gd name="T41" fmla="*/ 321 h 326"/>
                <a:gd name="T42" fmla="*/ 214 w 219"/>
                <a:gd name="T43" fmla="*/ 326 h 326"/>
                <a:gd name="T44" fmla="*/ 4 w 219"/>
                <a:gd name="T45" fmla="*/ 326 h 326"/>
                <a:gd name="T46" fmla="*/ 0 w 219"/>
                <a:gd name="T47" fmla="*/ 321 h 326"/>
                <a:gd name="T48" fmla="*/ 0 w 219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326">
                  <a:moveTo>
                    <a:pt x="0" y="4"/>
                  </a:moveTo>
                  <a:cubicBezTo>
                    <a:pt x="0" y="1"/>
                    <a:pt x="1" y="0"/>
                    <a:pt x="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7" y="0"/>
                    <a:pt x="219" y="1"/>
                    <a:pt x="219" y="4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9"/>
                    <a:pt x="217" y="61"/>
                    <a:pt x="214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1"/>
                    <a:pt x="70" y="62"/>
                    <a:pt x="70" y="6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30"/>
                    <a:pt x="71" y="131"/>
                    <a:pt x="73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3" y="131"/>
                    <a:pt x="195" y="133"/>
                    <a:pt x="195" y="136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190"/>
                    <a:pt x="193" y="192"/>
                    <a:pt x="19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192"/>
                    <a:pt x="70" y="193"/>
                    <a:pt x="70" y="194"/>
                  </a:cubicBezTo>
                  <a:cubicBezTo>
                    <a:pt x="70" y="262"/>
                    <a:pt x="70" y="262"/>
                    <a:pt x="70" y="262"/>
                  </a:cubicBezTo>
                  <a:cubicBezTo>
                    <a:pt x="70" y="264"/>
                    <a:pt x="71" y="265"/>
                    <a:pt x="73" y="265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7" y="265"/>
                    <a:pt x="219" y="267"/>
                    <a:pt x="219" y="270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4"/>
                    <a:pt x="217" y="326"/>
                    <a:pt x="214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1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01AE6676-A259-4D04-AEB1-01310764C5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1" y="1315"/>
              <a:ext cx="332" cy="445"/>
            </a:xfrm>
            <a:custGeom>
              <a:avLst/>
              <a:gdLst>
                <a:gd name="T0" fmla="*/ 5 w 245"/>
                <a:gd name="T1" fmla="*/ 326 h 326"/>
                <a:gd name="T2" fmla="*/ 0 w 245"/>
                <a:gd name="T3" fmla="*/ 321 h 326"/>
                <a:gd name="T4" fmla="*/ 0 w 245"/>
                <a:gd name="T5" fmla="*/ 4 h 326"/>
                <a:gd name="T6" fmla="*/ 5 w 245"/>
                <a:gd name="T7" fmla="*/ 0 h 326"/>
                <a:gd name="T8" fmla="*/ 132 w 245"/>
                <a:gd name="T9" fmla="*/ 0 h 326"/>
                <a:gd name="T10" fmla="*/ 179 w 245"/>
                <a:gd name="T11" fmla="*/ 7 h 326"/>
                <a:gd name="T12" fmla="*/ 215 w 245"/>
                <a:gd name="T13" fmla="*/ 29 h 326"/>
                <a:gd name="T14" fmla="*/ 238 w 245"/>
                <a:gd name="T15" fmla="*/ 62 h 326"/>
                <a:gd name="T16" fmla="*/ 245 w 245"/>
                <a:gd name="T17" fmla="*/ 105 h 326"/>
                <a:gd name="T18" fmla="*/ 237 w 245"/>
                <a:gd name="T19" fmla="*/ 147 h 326"/>
                <a:gd name="T20" fmla="*/ 215 w 245"/>
                <a:gd name="T21" fmla="*/ 180 h 326"/>
                <a:gd name="T22" fmla="*/ 179 w 245"/>
                <a:gd name="T23" fmla="*/ 202 h 326"/>
                <a:gd name="T24" fmla="*/ 132 w 245"/>
                <a:gd name="T25" fmla="*/ 209 h 326"/>
                <a:gd name="T26" fmla="*/ 74 w 245"/>
                <a:gd name="T27" fmla="*/ 209 h 326"/>
                <a:gd name="T28" fmla="*/ 71 w 245"/>
                <a:gd name="T29" fmla="*/ 212 h 326"/>
                <a:gd name="T30" fmla="*/ 71 w 245"/>
                <a:gd name="T31" fmla="*/ 321 h 326"/>
                <a:gd name="T32" fmla="*/ 66 w 245"/>
                <a:gd name="T33" fmla="*/ 326 h 326"/>
                <a:gd name="T34" fmla="*/ 5 w 245"/>
                <a:gd name="T35" fmla="*/ 326 h 326"/>
                <a:gd name="T36" fmla="*/ 127 w 245"/>
                <a:gd name="T37" fmla="*/ 148 h 326"/>
                <a:gd name="T38" fmla="*/ 162 w 245"/>
                <a:gd name="T39" fmla="*/ 137 h 326"/>
                <a:gd name="T40" fmla="*/ 175 w 245"/>
                <a:gd name="T41" fmla="*/ 105 h 326"/>
                <a:gd name="T42" fmla="*/ 162 w 245"/>
                <a:gd name="T43" fmla="*/ 73 h 326"/>
                <a:gd name="T44" fmla="*/ 127 w 245"/>
                <a:gd name="T45" fmla="*/ 61 h 326"/>
                <a:gd name="T46" fmla="*/ 74 w 245"/>
                <a:gd name="T47" fmla="*/ 61 h 326"/>
                <a:gd name="T48" fmla="*/ 71 w 245"/>
                <a:gd name="T49" fmla="*/ 63 h 326"/>
                <a:gd name="T50" fmla="*/ 71 w 245"/>
                <a:gd name="T51" fmla="*/ 146 h 326"/>
                <a:gd name="T52" fmla="*/ 74 w 245"/>
                <a:gd name="T53" fmla="*/ 148 h 326"/>
                <a:gd name="T54" fmla="*/ 127 w 245"/>
                <a:gd name="T55" fmla="*/ 14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326">
                  <a:moveTo>
                    <a:pt x="5" y="326"/>
                  </a:moveTo>
                  <a:cubicBezTo>
                    <a:pt x="2" y="326"/>
                    <a:pt x="0" y="324"/>
                    <a:pt x="0" y="3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9" y="0"/>
                    <a:pt x="165" y="2"/>
                    <a:pt x="179" y="7"/>
                  </a:cubicBezTo>
                  <a:cubicBezTo>
                    <a:pt x="193" y="12"/>
                    <a:pt x="205" y="20"/>
                    <a:pt x="215" y="29"/>
                  </a:cubicBezTo>
                  <a:cubicBezTo>
                    <a:pt x="225" y="38"/>
                    <a:pt x="233" y="49"/>
                    <a:pt x="238" y="62"/>
                  </a:cubicBezTo>
                  <a:cubicBezTo>
                    <a:pt x="243" y="75"/>
                    <a:pt x="245" y="89"/>
                    <a:pt x="245" y="105"/>
                  </a:cubicBezTo>
                  <a:cubicBezTo>
                    <a:pt x="245" y="120"/>
                    <a:pt x="243" y="134"/>
                    <a:pt x="237" y="147"/>
                  </a:cubicBezTo>
                  <a:cubicBezTo>
                    <a:pt x="232" y="160"/>
                    <a:pt x="225" y="171"/>
                    <a:pt x="215" y="180"/>
                  </a:cubicBezTo>
                  <a:cubicBezTo>
                    <a:pt x="205" y="189"/>
                    <a:pt x="193" y="197"/>
                    <a:pt x="179" y="202"/>
                  </a:cubicBezTo>
                  <a:cubicBezTo>
                    <a:pt x="165" y="207"/>
                    <a:pt x="149" y="209"/>
                    <a:pt x="132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2" y="209"/>
                    <a:pt x="71" y="210"/>
                    <a:pt x="71" y="212"/>
                  </a:cubicBezTo>
                  <a:cubicBezTo>
                    <a:pt x="71" y="321"/>
                    <a:pt x="71" y="321"/>
                    <a:pt x="71" y="321"/>
                  </a:cubicBezTo>
                  <a:cubicBezTo>
                    <a:pt x="71" y="324"/>
                    <a:pt x="69" y="326"/>
                    <a:pt x="66" y="326"/>
                  </a:cubicBezTo>
                  <a:lnTo>
                    <a:pt x="5" y="326"/>
                  </a:lnTo>
                  <a:close/>
                  <a:moveTo>
                    <a:pt x="127" y="148"/>
                  </a:moveTo>
                  <a:cubicBezTo>
                    <a:pt x="142" y="148"/>
                    <a:pt x="154" y="144"/>
                    <a:pt x="162" y="137"/>
                  </a:cubicBezTo>
                  <a:cubicBezTo>
                    <a:pt x="171" y="129"/>
                    <a:pt x="175" y="118"/>
                    <a:pt x="175" y="105"/>
                  </a:cubicBezTo>
                  <a:cubicBezTo>
                    <a:pt x="175" y="91"/>
                    <a:pt x="171" y="81"/>
                    <a:pt x="162" y="73"/>
                  </a:cubicBezTo>
                  <a:cubicBezTo>
                    <a:pt x="154" y="65"/>
                    <a:pt x="142" y="61"/>
                    <a:pt x="127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2" y="61"/>
                    <a:pt x="71" y="62"/>
                    <a:pt x="71" y="63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1" y="147"/>
                    <a:pt x="72" y="148"/>
                    <a:pt x="74" y="148"/>
                  </a:cubicBezTo>
                  <a:lnTo>
                    <a:pt x="127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968AC19B-2502-4139-BF89-39A1BE71BE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7" y="1307"/>
              <a:ext cx="347" cy="460"/>
            </a:xfrm>
            <a:custGeom>
              <a:avLst/>
              <a:gdLst>
                <a:gd name="T0" fmla="*/ 128 w 256"/>
                <a:gd name="T1" fmla="*/ 337 h 337"/>
                <a:gd name="T2" fmla="*/ 53 w 256"/>
                <a:gd name="T3" fmla="*/ 318 h 337"/>
                <a:gd name="T4" fmla="*/ 9 w 256"/>
                <a:gd name="T5" fmla="*/ 258 h 337"/>
                <a:gd name="T6" fmla="*/ 4 w 256"/>
                <a:gd name="T7" fmla="*/ 241 h 337"/>
                <a:gd name="T8" fmla="*/ 1 w 256"/>
                <a:gd name="T9" fmla="*/ 223 h 337"/>
                <a:gd name="T10" fmla="*/ 0 w 256"/>
                <a:gd name="T11" fmla="*/ 200 h 337"/>
                <a:gd name="T12" fmla="*/ 0 w 256"/>
                <a:gd name="T13" fmla="*/ 169 h 337"/>
                <a:gd name="T14" fmla="*/ 0 w 256"/>
                <a:gd name="T15" fmla="*/ 138 h 337"/>
                <a:gd name="T16" fmla="*/ 1 w 256"/>
                <a:gd name="T17" fmla="*/ 115 h 337"/>
                <a:gd name="T18" fmla="*/ 4 w 256"/>
                <a:gd name="T19" fmla="*/ 96 h 337"/>
                <a:gd name="T20" fmla="*/ 9 w 256"/>
                <a:gd name="T21" fmla="*/ 80 h 337"/>
                <a:gd name="T22" fmla="*/ 53 w 256"/>
                <a:gd name="T23" fmla="*/ 20 h 337"/>
                <a:gd name="T24" fmla="*/ 128 w 256"/>
                <a:gd name="T25" fmla="*/ 0 h 337"/>
                <a:gd name="T26" fmla="*/ 202 w 256"/>
                <a:gd name="T27" fmla="*/ 20 h 337"/>
                <a:gd name="T28" fmla="*/ 247 w 256"/>
                <a:gd name="T29" fmla="*/ 80 h 337"/>
                <a:gd name="T30" fmla="*/ 251 w 256"/>
                <a:gd name="T31" fmla="*/ 96 h 337"/>
                <a:gd name="T32" fmla="*/ 254 w 256"/>
                <a:gd name="T33" fmla="*/ 115 h 337"/>
                <a:gd name="T34" fmla="*/ 255 w 256"/>
                <a:gd name="T35" fmla="*/ 138 h 337"/>
                <a:gd name="T36" fmla="*/ 256 w 256"/>
                <a:gd name="T37" fmla="*/ 169 h 337"/>
                <a:gd name="T38" fmla="*/ 255 w 256"/>
                <a:gd name="T39" fmla="*/ 200 h 337"/>
                <a:gd name="T40" fmla="*/ 254 w 256"/>
                <a:gd name="T41" fmla="*/ 223 h 337"/>
                <a:gd name="T42" fmla="*/ 251 w 256"/>
                <a:gd name="T43" fmla="*/ 241 h 337"/>
                <a:gd name="T44" fmla="*/ 247 w 256"/>
                <a:gd name="T45" fmla="*/ 258 h 337"/>
                <a:gd name="T46" fmla="*/ 202 w 256"/>
                <a:gd name="T47" fmla="*/ 318 h 337"/>
                <a:gd name="T48" fmla="*/ 128 w 256"/>
                <a:gd name="T49" fmla="*/ 337 h 337"/>
                <a:gd name="T50" fmla="*/ 128 w 256"/>
                <a:gd name="T51" fmla="*/ 275 h 337"/>
                <a:gd name="T52" fmla="*/ 161 w 256"/>
                <a:gd name="T53" fmla="*/ 265 h 337"/>
                <a:gd name="T54" fmla="*/ 179 w 256"/>
                <a:gd name="T55" fmla="*/ 239 h 337"/>
                <a:gd name="T56" fmla="*/ 181 w 256"/>
                <a:gd name="T57" fmla="*/ 229 h 337"/>
                <a:gd name="T58" fmla="*/ 183 w 256"/>
                <a:gd name="T59" fmla="*/ 216 h 337"/>
                <a:gd name="T60" fmla="*/ 184 w 256"/>
                <a:gd name="T61" fmla="*/ 196 h 337"/>
                <a:gd name="T62" fmla="*/ 184 w 256"/>
                <a:gd name="T63" fmla="*/ 169 h 337"/>
                <a:gd name="T64" fmla="*/ 184 w 256"/>
                <a:gd name="T65" fmla="*/ 141 h 337"/>
                <a:gd name="T66" fmla="*/ 183 w 256"/>
                <a:gd name="T67" fmla="*/ 122 h 337"/>
                <a:gd name="T68" fmla="*/ 181 w 256"/>
                <a:gd name="T69" fmla="*/ 109 h 337"/>
                <a:gd name="T70" fmla="*/ 179 w 256"/>
                <a:gd name="T71" fmla="*/ 99 h 337"/>
                <a:gd name="T72" fmla="*/ 161 w 256"/>
                <a:gd name="T73" fmla="*/ 72 h 337"/>
                <a:gd name="T74" fmla="*/ 128 w 256"/>
                <a:gd name="T75" fmla="*/ 63 h 337"/>
                <a:gd name="T76" fmla="*/ 95 w 256"/>
                <a:gd name="T77" fmla="*/ 72 h 337"/>
                <a:gd name="T78" fmla="*/ 76 w 256"/>
                <a:gd name="T79" fmla="*/ 99 h 337"/>
                <a:gd name="T80" fmla="*/ 74 w 256"/>
                <a:gd name="T81" fmla="*/ 109 h 337"/>
                <a:gd name="T82" fmla="*/ 72 w 256"/>
                <a:gd name="T83" fmla="*/ 122 h 337"/>
                <a:gd name="T84" fmla="*/ 71 w 256"/>
                <a:gd name="T85" fmla="*/ 141 h 337"/>
                <a:gd name="T86" fmla="*/ 71 w 256"/>
                <a:gd name="T87" fmla="*/ 169 h 337"/>
                <a:gd name="T88" fmla="*/ 71 w 256"/>
                <a:gd name="T89" fmla="*/ 196 h 337"/>
                <a:gd name="T90" fmla="*/ 72 w 256"/>
                <a:gd name="T91" fmla="*/ 216 h 337"/>
                <a:gd name="T92" fmla="*/ 74 w 256"/>
                <a:gd name="T93" fmla="*/ 229 h 337"/>
                <a:gd name="T94" fmla="*/ 76 w 256"/>
                <a:gd name="T95" fmla="*/ 239 h 337"/>
                <a:gd name="T96" fmla="*/ 95 w 256"/>
                <a:gd name="T97" fmla="*/ 265 h 337"/>
                <a:gd name="T98" fmla="*/ 128 w 256"/>
                <a:gd name="T99" fmla="*/ 27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337">
                  <a:moveTo>
                    <a:pt x="128" y="337"/>
                  </a:moveTo>
                  <a:cubicBezTo>
                    <a:pt x="99" y="337"/>
                    <a:pt x="74" y="331"/>
                    <a:pt x="53" y="318"/>
                  </a:cubicBezTo>
                  <a:cubicBezTo>
                    <a:pt x="32" y="304"/>
                    <a:pt x="17" y="285"/>
                    <a:pt x="9" y="258"/>
                  </a:cubicBezTo>
                  <a:cubicBezTo>
                    <a:pt x="7" y="252"/>
                    <a:pt x="5" y="247"/>
                    <a:pt x="4" y="241"/>
                  </a:cubicBezTo>
                  <a:cubicBezTo>
                    <a:pt x="3" y="236"/>
                    <a:pt x="2" y="230"/>
                    <a:pt x="1" y="223"/>
                  </a:cubicBezTo>
                  <a:cubicBezTo>
                    <a:pt x="1" y="216"/>
                    <a:pt x="0" y="209"/>
                    <a:pt x="0" y="200"/>
                  </a:cubicBezTo>
                  <a:cubicBezTo>
                    <a:pt x="0" y="191"/>
                    <a:pt x="0" y="181"/>
                    <a:pt x="0" y="169"/>
                  </a:cubicBezTo>
                  <a:cubicBezTo>
                    <a:pt x="0" y="157"/>
                    <a:pt x="0" y="146"/>
                    <a:pt x="0" y="138"/>
                  </a:cubicBezTo>
                  <a:cubicBezTo>
                    <a:pt x="0" y="129"/>
                    <a:pt x="1" y="121"/>
                    <a:pt x="1" y="115"/>
                  </a:cubicBezTo>
                  <a:cubicBezTo>
                    <a:pt x="2" y="108"/>
                    <a:pt x="3" y="102"/>
                    <a:pt x="4" y="96"/>
                  </a:cubicBezTo>
                  <a:cubicBezTo>
                    <a:pt x="5" y="91"/>
                    <a:pt x="7" y="85"/>
                    <a:pt x="9" y="80"/>
                  </a:cubicBezTo>
                  <a:cubicBezTo>
                    <a:pt x="17" y="53"/>
                    <a:pt x="32" y="34"/>
                    <a:pt x="53" y="20"/>
                  </a:cubicBezTo>
                  <a:cubicBezTo>
                    <a:pt x="74" y="7"/>
                    <a:pt x="99" y="0"/>
                    <a:pt x="128" y="0"/>
                  </a:cubicBezTo>
                  <a:cubicBezTo>
                    <a:pt x="156" y="0"/>
                    <a:pt x="181" y="7"/>
                    <a:pt x="202" y="20"/>
                  </a:cubicBezTo>
                  <a:cubicBezTo>
                    <a:pt x="224" y="34"/>
                    <a:pt x="238" y="53"/>
                    <a:pt x="247" y="80"/>
                  </a:cubicBezTo>
                  <a:cubicBezTo>
                    <a:pt x="249" y="85"/>
                    <a:pt x="250" y="91"/>
                    <a:pt x="251" y="96"/>
                  </a:cubicBezTo>
                  <a:cubicBezTo>
                    <a:pt x="252" y="102"/>
                    <a:pt x="253" y="108"/>
                    <a:pt x="254" y="115"/>
                  </a:cubicBezTo>
                  <a:cubicBezTo>
                    <a:pt x="255" y="121"/>
                    <a:pt x="255" y="129"/>
                    <a:pt x="255" y="138"/>
                  </a:cubicBezTo>
                  <a:cubicBezTo>
                    <a:pt x="256" y="146"/>
                    <a:pt x="256" y="157"/>
                    <a:pt x="256" y="169"/>
                  </a:cubicBezTo>
                  <a:cubicBezTo>
                    <a:pt x="256" y="181"/>
                    <a:pt x="256" y="191"/>
                    <a:pt x="255" y="200"/>
                  </a:cubicBezTo>
                  <a:cubicBezTo>
                    <a:pt x="255" y="209"/>
                    <a:pt x="255" y="216"/>
                    <a:pt x="254" y="223"/>
                  </a:cubicBezTo>
                  <a:cubicBezTo>
                    <a:pt x="253" y="230"/>
                    <a:pt x="252" y="236"/>
                    <a:pt x="251" y="241"/>
                  </a:cubicBezTo>
                  <a:cubicBezTo>
                    <a:pt x="250" y="247"/>
                    <a:pt x="249" y="252"/>
                    <a:pt x="247" y="258"/>
                  </a:cubicBezTo>
                  <a:cubicBezTo>
                    <a:pt x="238" y="285"/>
                    <a:pt x="224" y="304"/>
                    <a:pt x="202" y="318"/>
                  </a:cubicBezTo>
                  <a:cubicBezTo>
                    <a:pt x="181" y="331"/>
                    <a:pt x="156" y="337"/>
                    <a:pt x="128" y="337"/>
                  </a:cubicBezTo>
                  <a:close/>
                  <a:moveTo>
                    <a:pt x="128" y="275"/>
                  </a:moveTo>
                  <a:cubicBezTo>
                    <a:pt x="141" y="275"/>
                    <a:pt x="152" y="272"/>
                    <a:pt x="161" y="265"/>
                  </a:cubicBezTo>
                  <a:cubicBezTo>
                    <a:pt x="169" y="259"/>
                    <a:pt x="176" y="250"/>
                    <a:pt x="179" y="239"/>
                  </a:cubicBezTo>
                  <a:cubicBezTo>
                    <a:pt x="180" y="236"/>
                    <a:pt x="181" y="233"/>
                    <a:pt x="181" y="229"/>
                  </a:cubicBezTo>
                  <a:cubicBezTo>
                    <a:pt x="182" y="225"/>
                    <a:pt x="183" y="221"/>
                    <a:pt x="183" y="216"/>
                  </a:cubicBezTo>
                  <a:cubicBezTo>
                    <a:pt x="184" y="210"/>
                    <a:pt x="184" y="204"/>
                    <a:pt x="184" y="196"/>
                  </a:cubicBezTo>
                  <a:cubicBezTo>
                    <a:pt x="184" y="188"/>
                    <a:pt x="184" y="179"/>
                    <a:pt x="184" y="169"/>
                  </a:cubicBezTo>
                  <a:cubicBezTo>
                    <a:pt x="184" y="158"/>
                    <a:pt x="184" y="149"/>
                    <a:pt x="184" y="141"/>
                  </a:cubicBezTo>
                  <a:cubicBezTo>
                    <a:pt x="184" y="134"/>
                    <a:pt x="184" y="127"/>
                    <a:pt x="183" y="122"/>
                  </a:cubicBezTo>
                  <a:cubicBezTo>
                    <a:pt x="183" y="117"/>
                    <a:pt x="182" y="112"/>
                    <a:pt x="181" y="109"/>
                  </a:cubicBezTo>
                  <a:cubicBezTo>
                    <a:pt x="181" y="105"/>
                    <a:pt x="180" y="102"/>
                    <a:pt x="179" y="99"/>
                  </a:cubicBezTo>
                  <a:cubicBezTo>
                    <a:pt x="176" y="88"/>
                    <a:pt x="169" y="79"/>
                    <a:pt x="161" y="72"/>
                  </a:cubicBezTo>
                  <a:cubicBezTo>
                    <a:pt x="152" y="66"/>
                    <a:pt x="141" y="63"/>
                    <a:pt x="128" y="63"/>
                  </a:cubicBezTo>
                  <a:cubicBezTo>
                    <a:pt x="114" y="63"/>
                    <a:pt x="103" y="66"/>
                    <a:pt x="95" y="72"/>
                  </a:cubicBezTo>
                  <a:cubicBezTo>
                    <a:pt x="86" y="79"/>
                    <a:pt x="80" y="88"/>
                    <a:pt x="76" y="99"/>
                  </a:cubicBezTo>
                  <a:cubicBezTo>
                    <a:pt x="75" y="102"/>
                    <a:pt x="75" y="105"/>
                    <a:pt x="74" y="109"/>
                  </a:cubicBezTo>
                  <a:cubicBezTo>
                    <a:pt x="73" y="112"/>
                    <a:pt x="73" y="117"/>
                    <a:pt x="72" y="122"/>
                  </a:cubicBezTo>
                  <a:cubicBezTo>
                    <a:pt x="72" y="127"/>
                    <a:pt x="71" y="134"/>
                    <a:pt x="71" y="141"/>
                  </a:cubicBezTo>
                  <a:cubicBezTo>
                    <a:pt x="71" y="149"/>
                    <a:pt x="71" y="158"/>
                    <a:pt x="71" y="169"/>
                  </a:cubicBezTo>
                  <a:cubicBezTo>
                    <a:pt x="71" y="179"/>
                    <a:pt x="71" y="188"/>
                    <a:pt x="71" y="196"/>
                  </a:cubicBezTo>
                  <a:cubicBezTo>
                    <a:pt x="71" y="204"/>
                    <a:pt x="72" y="210"/>
                    <a:pt x="72" y="216"/>
                  </a:cubicBezTo>
                  <a:cubicBezTo>
                    <a:pt x="73" y="221"/>
                    <a:pt x="73" y="225"/>
                    <a:pt x="74" y="229"/>
                  </a:cubicBezTo>
                  <a:cubicBezTo>
                    <a:pt x="75" y="233"/>
                    <a:pt x="75" y="236"/>
                    <a:pt x="76" y="239"/>
                  </a:cubicBezTo>
                  <a:cubicBezTo>
                    <a:pt x="80" y="250"/>
                    <a:pt x="86" y="259"/>
                    <a:pt x="95" y="265"/>
                  </a:cubicBezTo>
                  <a:cubicBezTo>
                    <a:pt x="103" y="272"/>
                    <a:pt x="114" y="275"/>
                    <a:pt x="128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5E96CBE-D55A-41F3-88A7-52329D8C19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4" y="1315"/>
              <a:ext cx="549" cy="445"/>
            </a:xfrm>
            <a:custGeom>
              <a:avLst/>
              <a:gdLst>
                <a:gd name="T0" fmla="*/ 266 w 405"/>
                <a:gd name="T1" fmla="*/ 326 h 326"/>
                <a:gd name="T2" fmla="*/ 259 w 405"/>
                <a:gd name="T3" fmla="*/ 321 h 326"/>
                <a:gd name="T4" fmla="*/ 203 w 405"/>
                <a:gd name="T5" fmla="*/ 118 h 326"/>
                <a:gd name="T6" fmla="*/ 202 w 405"/>
                <a:gd name="T7" fmla="*/ 118 h 326"/>
                <a:gd name="T8" fmla="*/ 145 w 405"/>
                <a:gd name="T9" fmla="*/ 321 h 326"/>
                <a:gd name="T10" fmla="*/ 138 w 405"/>
                <a:gd name="T11" fmla="*/ 326 h 326"/>
                <a:gd name="T12" fmla="*/ 90 w 405"/>
                <a:gd name="T13" fmla="*/ 326 h 326"/>
                <a:gd name="T14" fmla="*/ 85 w 405"/>
                <a:gd name="T15" fmla="*/ 321 h 326"/>
                <a:gd name="T16" fmla="*/ 0 w 405"/>
                <a:gd name="T17" fmla="*/ 4 h 326"/>
                <a:gd name="T18" fmla="*/ 4 w 405"/>
                <a:gd name="T19" fmla="*/ 0 h 326"/>
                <a:gd name="T20" fmla="*/ 66 w 405"/>
                <a:gd name="T21" fmla="*/ 0 h 326"/>
                <a:gd name="T22" fmla="*/ 72 w 405"/>
                <a:gd name="T23" fmla="*/ 4 h 326"/>
                <a:gd name="T24" fmla="*/ 119 w 405"/>
                <a:gd name="T25" fmla="*/ 209 h 326"/>
                <a:gd name="T26" fmla="*/ 120 w 405"/>
                <a:gd name="T27" fmla="*/ 209 h 326"/>
                <a:gd name="T28" fmla="*/ 175 w 405"/>
                <a:gd name="T29" fmla="*/ 4 h 326"/>
                <a:gd name="T30" fmla="*/ 182 w 405"/>
                <a:gd name="T31" fmla="*/ 0 h 326"/>
                <a:gd name="T32" fmla="*/ 223 w 405"/>
                <a:gd name="T33" fmla="*/ 0 h 326"/>
                <a:gd name="T34" fmla="*/ 229 w 405"/>
                <a:gd name="T35" fmla="*/ 4 h 326"/>
                <a:gd name="T36" fmla="*/ 287 w 405"/>
                <a:gd name="T37" fmla="*/ 209 h 326"/>
                <a:gd name="T38" fmla="*/ 288 w 405"/>
                <a:gd name="T39" fmla="*/ 209 h 326"/>
                <a:gd name="T40" fmla="*/ 333 w 405"/>
                <a:gd name="T41" fmla="*/ 4 h 326"/>
                <a:gd name="T42" fmla="*/ 339 w 405"/>
                <a:gd name="T43" fmla="*/ 0 h 326"/>
                <a:gd name="T44" fmla="*/ 400 w 405"/>
                <a:gd name="T45" fmla="*/ 0 h 326"/>
                <a:gd name="T46" fmla="*/ 404 w 405"/>
                <a:gd name="T47" fmla="*/ 4 h 326"/>
                <a:gd name="T48" fmla="*/ 320 w 405"/>
                <a:gd name="T49" fmla="*/ 321 h 326"/>
                <a:gd name="T50" fmla="*/ 314 w 405"/>
                <a:gd name="T51" fmla="*/ 326 h 326"/>
                <a:gd name="T52" fmla="*/ 266 w 405"/>
                <a:gd name="T5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5" h="326">
                  <a:moveTo>
                    <a:pt x="266" y="326"/>
                  </a:moveTo>
                  <a:cubicBezTo>
                    <a:pt x="262" y="326"/>
                    <a:pt x="260" y="324"/>
                    <a:pt x="259" y="321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45" y="321"/>
                    <a:pt x="145" y="321"/>
                    <a:pt x="145" y="321"/>
                  </a:cubicBezTo>
                  <a:cubicBezTo>
                    <a:pt x="144" y="324"/>
                    <a:pt x="142" y="326"/>
                    <a:pt x="138" y="326"/>
                  </a:cubicBezTo>
                  <a:cubicBezTo>
                    <a:pt x="90" y="326"/>
                    <a:pt x="90" y="326"/>
                    <a:pt x="90" y="326"/>
                  </a:cubicBezTo>
                  <a:cubicBezTo>
                    <a:pt x="88" y="326"/>
                    <a:pt x="86" y="324"/>
                    <a:pt x="85" y="3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1" y="1"/>
                    <a:pt x="72" y="4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6" y="1"/>
                    <a:pt x="178" y="0"/>
                    <a:pt x="182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6" y="0"/>
                    <a:pt x="228" y="1"/>
                    <a:pt x="229" y="4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88" y="209"/>
                    <a:pt x="288" y="209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33" y="1"/>
                    <a:pt x="335" y="0"/>
                    <a:pt x="339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3" y="0"/>
                    <a:pt x="405" y="1"/>
                    <a:pt x="404" y="4"/>
                  </a:cubicBezTo>
                  <a:cubicBezTo>
                    <a:pt x="320" y="321"/>
                    <a:pt x="320" y="321"/>
                    <a:pt x="320" y="321"/>
                  </a:cubicBezTo>
                  <a:cubicBezTo>
                    <a:pt x="319" y="324"/>
                    <a:pt x="317" y="326"/>
                    <a:pt x="314" y="326"/>
                  </a:cubicBezTo>
                  <a:lnTo>
                    <a:pt x="266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1EB7CD95-4DCB-48DC-AA41-029FE49D22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" y="1315"/>
              <a:ext cx="295" cy="445"/>
            </a:xfrm>
            <a:custGeom>
              <a:avLst/>
              <a:gdLst>
                <a:gd name="T0" fmla="*/ 0 w 218"/>
                <a:gd name="T1" fmla="*/ 4 h 326"/>
                <a:gd name="T2" fmla="*/ 4 w 218"/>
                <a:gd name="T3" fmla="*/ 0 h 326"/>
                <a:gd name="T4" fmla="*/ 214 w 218"/>
                <a:gd name="T5" fmla="*/ 0 h 326"/>
                <a:gd name="T6" fmla="*/ 218 w 218"/>
                <a:gd name="T7" fmla="*/ 4 h 326"/>
                <a:gd name="T8" fmla="*/ 218 w 218"/>
                <a:gd name="T9" fmla="*/ 56 h 326"/>
                <a:gd name="T10" fmla="*/ 214 w 218"/>
                <a:gd name="T11" fmla="*/ 61 h 326"/>
                <a:gd name="T12" fmla="*/ 73 w 218"/>
                <a:gd name="T13" fmla="*/ 61 h 326"/>
                <a:gd name="T14" fmla="*/ 70 w 218"/>
                <a:gd name="T15" fmla="*/ 63 h 326"/>
                <a:gd name="T16" fmla="*/ 70 w 218"/>
                <a:gd name="T17" fmla="*/ 128 h 326"/>
                <a:gd name="T18" fmla="*/ 73 w 218"/>
                <a:gd name="T19" fmla="*/ 131 h 326"/>
                <a:gd name="T20" fmla="*/ 190 w 218"/>
                <a:gd name="T21" fmla="*/ 131 h 326"/>
                <a:gd name="T22" fmla="*/ 195 w 218"/>
                <a:gd name="T23" fmla="*/ 136 h 326"/>
                <a:gd name="T24" fmla="*/ 195 w 218"/>
                <a:gd name="T25" fmla="*/ 187 h 326"/>
                <a:gd name="T26" fmla="*/ 190 w 218"/>
                <a:gd name="T27" fmla="*/ 192 h 326"/>
                <a:gd name="T28" fmla="*/ 73 w 218"/>
                <a:gd name="T29" fmla="*/ 192 h 326"/>
                <a:gd name="T30" fmla="*/ 70 w 218"/>
                <a:gd name="T31" fmla="*/ 194 h 326"/>
                <a:gd name="T32" fmla="*/ 70 w 218"/>
                <a:gd name="T33" fmla="*/ 262 h 326"/>
                <a:gd name="T34" fmla="*/ 73 w 218"/>
                <a:gd name="T35" fmla="*/ 265 h 326"/>
                <a:gd name="T36" fmla="*/ 214 w 218"/>
                <a:gd name="T37" fmla="*/ 265 h 326"/>
                <a:gd name="T38" fmla="*/ 218 w 218"/>
                <a:gd name="T39" fmla="*/ 270 h 326"/>
                <a:gd name="T40" fmla="*/ 218 w 218"/>
                <a:gd name="T41" fmla="*/ 321 h 326"/>
                <a:gd name="T42" fmla="*/ 214 w 218"/>
                <a:gd name="T43" fmla="*/ 326 h 326"/>
                <a:gd name="T44" fmla="*/ 4 w 218"/>
                <a:gd name="T45" fmla="*/ 326 h 326"/>
                <a:gd name="T46" fmla="*/ 0 w 218"/>
                <a:gd name="T47" fmla="*/ 321 h 326"/>
                <a:gd name="T48" fmla="*/ 0 w 218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6">
                  <a:moveTo>
                    <a:pt x="0" y="4"/>
                  </a:moveTo>
                  <a:cubicBezTo>
                    <a:pt x="0" y="1"/>
                    <a:pt x="1" y="0"/>
                    <a:pt x="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7" y="0"/>
                    <a:pt x="218" y="1"/>
                    <a:pt x="218" y="4"/>
                  </a:cubicBezTo>
                  <a:cubicBezTo>
                    <a:pt x="218" y="56"/>
                    <a:pt x="218" y="56"/>
                    <a:pt x="218" y="56"/>
                  </a:cubicBezTo>
                  <a:cubicBezTo>
                    <a:pt x="218" y="59"/>
                    <a:pt x="217" y="61"/>
                    <a:pt x="214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1"/>
                    <a:pt x="70" y="62"/>
                    <a:pt x="70" y="6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30"/>
                    <a:pt x="71" y="131"/>
                    <a:pt x="73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3" y="131"/>
                    <a:pt x="195" y="133"/>
                    <a:pt x="195" y="136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190"/>
                    <a:pt x="193" y="192"/>
                    <a:pt x="19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192"/>
                    <a:pt x="70" y="193"/>
                    <a:pt x="70" y="194"/>
                  </a:cubicBezTo>
                  <a:cubicBezTo>
                    <a:pt x="70" y="262"/>
                    <a:pt x="70" y="262"/>
                    <a:pt x="70" y="262"/>
                  </a:cubicBezTo>
                  <a:cubicBezTo>
                    <a:pt x="70" y="264"/>
                    <a:pt x="71" y="265"/>
                    <a:pt x="73" y="265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7" y="265"/>
                    <a:pt x="218" y="267"/>
                    <a:pt x="218" y="270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8" y="324"/>
                    <a:pt x="217" y="326"/>
                    <a:pt x="214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1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D3064FDE-2316-4035-8B2A-C424AAC10B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42" y="1315"/>
              <a:ext cx="341" cy="445"/>
            </a:xfrm>
            <a:custGeom>
              <a:avLst/>
              <a:gdLst>
                <a:gd name="T0" fmla="*/ 180 w 252"/>
                <a:gd name="T1" fmla="*/ 326 h 326"/>
                <a:gd name="T2" fmla="*/ 173 w 252"/>
                <a:gd name="T3" fmla="*/ 321 h 326"/>
                <a:gd name="T4" fmla="*/ 117 w 252"/>
                <a:gd name="T5" fmla="*/ 202 h 326"/>
                <a:gd name="T6" fmla="*/ 73 w 252"/>
                <a:gd name="T7" fmla="*/ 202 h 326"/>
                <a:gd name="T8" fmla="*/ 70 w 252"/>
                <a:gd name="T9" fmla="*/ 205 h 326"/>
                <a:gd name="T10" fmla="*/ 70 w 252"/>
                <a:gd name="T11" fmla="*/ 321 h 326"/>
                <a:gd name="T12" fmla="*/ 65 w 252"/>
                <a:gd name="T13" fmla="*/ 326 h 326"/>
                <a:gd name="T14" fmla="*/ 4 w 252"/>
                <a:gd name="T15" fmla="*/ 326 h 326"/>
                <a:gd name="T16" fmla="*/ 0 w 252"/>
                <a:gd name="T17" fmla="*/ 321 h 326"/>
                <a:gd name="T18" fmla="*/ 0 w 252"/>
                <a:gd name="T19" fmla="*/ 4 h 326"/>
                <a:gd name="T20" fmla="*/ 4 w 252"/>
                <a:gd name="T21" fmla="*/ 0 h 326"/>
                <a:gd name="T22" fmla="*/ 134 w 252"/>
                <a:gd name="T23" fmla="*/ 0 h 326"/>
                <a:gd name="T24" fmla="*/ 180 w 252"/>
                <a:gd name="T25" fmla="*/ 7 h 326"/>
                <a:gd name="T26" fmla="*/ 215 w 252"/>
                <a:gd name="T27" fmla="*/ 28 h 326"/>
                <a:gd name="T28" fmla="*/ 237 w 252"/>
                <a:gd name="T29" fmla="*/ 60 h 326"/>
                <a:gd name="T30" fmla="*/ 245 w 252"/>
                <a:gd name="T31" fmla="*/ 101 h 326"/>
                <a:gd name="T32" fmla="*/ 230 w 252"/>
                <a:gd name="T33" fmla="*/ 156 h 326"/>
                <a:gd name="T34" fmla="*/ 187 w 252"/>
                <a:gd name="T35" fmla="*/ 192 h 326"/>
                <a:gd name="T36" fmla="*/ 252 w 252"/>
                <a:gd name="T37" fmla="*/ 320 h 326"/>
                <a:gd name="T38" fmla="*/ 252 w 252"/>
                <a:gd name="T39" fmla="*/ 324 h 326"/>
                <a:gd name="T40" fmla="*/ 248 w 252"/>
                <a:gd name="T41" fmla="*/ 326 h 326"/>
                <a:gd name="T42" fmla="*/ 180 w 252"/>
                <a:gd name="T43" fmla="*/ 326 h 326"/>
                <a:gd name="T44" fmla="*/ 131 w 252"/>
                <a:gd name="T45" fmla="*/ 142 h 326"/>
                <a:gd name="T46" fmla="*/ 163 w 252"/>
                <a:gd name="T47" fmla="*/ 131 h 326"/>
                <a:gd name="T48" fmla="*/ 175 w 252"/>
                <a:gd name="T49" fmla="*/ 101 h 326"/>
                <a:gd name="T50" fmla="*/ 163 w 252"/>
                <a:gd name="T51" fmla="*/ 72 h 326"/>
                <a:gd name="T52" fmla="*/ 131 w 252"/>
                <a:gd name="T53" fmla="*/ 61 h 326"/>
                <a:gd name="T54" fmla="*/ 73 w 252"/>
                <a:gd name="T55" fmla="*/ 61 h 326"/>
                <a:gd name="T56" fmla="*/ 70 w 252"/>
                <a:gd name="T57" fmla="*/ 63 h 326"/>
                <a:gd name="T58" fmla="*/ 70 w 252"/>
                <a:gd name="T59" fmla="*/ 139 h 326"/>
                <a:gd name="T60" fmla="*/ 73 w 252"/>
                <a:gd name="T61" fmla="*/ 142 h 326"/>
                <a:gd name="T62" fmla="*/ 131 w 252"/>
                <a:gd name="T63" fmla="*/ 14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26">
                  <a:moveTo>
                    <a:pt x="180" y="326"/>
                  </a:moveTo>
                  <a:cubicBezTo>
                    <a:pt x="177" y="326"/>
                    <a:pt x="174" y="324"/>
                    <a:pt x="173" y="321"/>
                  </a:cubicBezTo>
                  <a:cubicBezTo>
                    <a:pt x="117" y="202"/>
                    <a:pt x="117" y="202"/>
                    <a:pt x="117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1" y="202"/>
                    <a:pt x="70" y="203"/>
                    <a:pt x="70" y="205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70" y="324"/>
                    <a:pt x="69" y="326"/>
                    <a:pt x="65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1" y="326"/>
                    <a:pt x="0" y="324"/>
                    <a:pt x="0" y="3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51" y="0"/>
                    <a:pt x="166" y="2"/>
                    <a:pt x="180" y="7"/>
                  </a:cubicBezTo>
                  <a:cubicBezTo>
                    <a:pt x="193" y="12"/>
                    <a:pt x="205" y="19"/>
                    <a:pt x="215" y="28"/>
                  </a:cubicBezTo>
                  <a:cubicBezTo>
                    <a:pt x="225" y="37"/>
                    <a:pt x="232" y="48"/>
                    <a:pt x="237" y="60"/>
                  </a:cubicBezTo>
                  <a:cubicBezTo>
                    <a:pt x="243" y="73"/>
                    <a:pt x="245" y="86"/>
                    <a:pt x="245" y="101"/>
                  </a:cubicBezTo>
                  <a:cubicBezTo>
                    <a:pt x="245" y="122"/>
                    <a:pt x="240" y="140"/>
                    <a:pt x="230" y="156"/>
                  </a:cubicBezTo>
                  <a:cubicBezTo>
                    <a:pt x="220" y="172"/>
                    <a:pt x="206" y="184"/>
                    <a:pt x="187" y="192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52" y="322"/>
                    <a:pt x="252" y="323"/>
                    <a:pt x="252" y="324"/>
                  </a:cubicBezTo>
                  <a:cubicBezTo>
                    <a:pt x="251" y="325"/>
                    <a:pt x="250" y="326"/>
                    <a:pt x="248" y="326"/>
                  </a:cubicBezTo>
                  <a:lnTo>
                    <a:pt x="180" y="326"/>
                  </a:lnTo>
                  <a:close/>
                  <a:moveTo>
                    <a:pt x="131" y="142"/>
                  </a:moveTo>
                  <a:cubicBezTo>
                    <a:pt x="144" y="142"/>
                    <a:pt x="155" y="138"/>
                    <a:pt x="163" y="131"/>
                  </a:cubicBezTo>
                  <a:cubicBezTo>
                    <a:pt x="171" y="123"/>
                    <a:pt x="175" y="113"/>
                    <a:pt x="175" y="101"/>
                  </a:cubicBezTo>
                  <a:cubicBezTo>
                    <a:pt x="175" y="89"/>
                    <a:pt x="171" y="79"/>
                    <a:pt x="163" y="72"/>
                  </a:cubicBezTo>
                  <a:cubicBezTo>
                    <a:pt x="155" y="64"/>
                    <a:pt x="144" y="61"/>
                    <a:pt x="131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1"/>
                    <a:pt x="70" y="62"/>
                    <a:pt x="70" y="63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0" y="141"/>
                    <a:pt x="71" y="142"/>
                    <a:pt x="73" y="142"/>
                  </a:cubicBezTo>
                  <a:lnTo>
                    <a:pt x="131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9986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7257-5B2E-42FA-A9B3-6669E17A0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29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09241AE-B9F2-49A1-9289-C7081415A4E9}"/>
              </a:ext>
            </a:extLst>
          </p:cNvPr>
          <p:cNvGrpSpPr/>
          <p:nvPr userDrawn="1"/>
        </p:nvGrpSpPr>
        <p:grpSpPr>
          <a:xfrm>
            <a:off x="1689175" y="6421755"/>
            <a:ext cx="7454825" cy="436245"/>
            <a:chOff x="1689175" y="6421755"/>
            <a:chExt cx="7454825" cy="436245"/>
          </a:xfrm>
          <a:solidFill>
            <a:schemeClr val="tx2">
              <a:lumMod val="75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03680F9D-57C8-4A0B-AA9A-066C9081CA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9175" y="6421755"/>
              <a:ext cx="595642" cy="436245"/>
            </a:xfrm>
            <a:custGeom>
              <a:avLst/>
              <a:gdLst>
                <a:gd name="T0" fmla="*/ 249 w 923"/>
                <a:gd name="T1" fmla="*/ 676 h 676"/>
                <a:gd name="T2" fmla="*/ 923 w 923"/>
                <a:gd name="T3" fmla="*/ 676 h 676"/>
                <a:gd name="T4" fmla="*/ 923 w 923"/>
                <a:gd name="T5" fmla="*/ 0 h 676"/>
                <a:gd name="T6" fmla="*/ 0 w 923"/>
                <a:gd name="T7" fmla="*/ 0 h 676"/>
                <a:gd name="T8" fmla="*/ 249 w 923"/>
                <a:gd name="T9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676">
                  <a:moveTo>
                    <a:pt x="249" y="676"/>
                  </a:moveTo>
                  <a:lnTo>
                    <a:pt x="923" y="676"/>
                  </a:lnTo>
                  <a:lnTo>
                    <a:pt x="923" y="0"/>
                  </a:lnTo>
                  <a:lnTo>
                    <a:pt x="0" y="0"/>
                  </a:lnTo>
                  <a:lnTo>
                    <a:pt x="249" y="6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CAED79-2CBA-4E65-9095-494743605865}"/>
                </a:ext>
              </a:extLst>
            </p:cNvPr>
            <p:cNvSpPr/>
            <p:nvPr userDrawn="1"/>
          </p:nvSpPr>
          <p:spPr bwMode="gray">
            <a:xfrm>
              <a:off x="1978270" y="6421755"/>
              <a:ext cx="7165730" cy="43624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E0F6C6-89FD-4127-8391-12DC69CA79BC}"/>
              </a:ext>
            </a:extLst>
          </p:cNvPr>
          <p:cNvGrpSpPr/>
          <p:nvPr userDrawn="1"/>
        </p:nvGrpSpPr>
        <p:grpSpPr>
          <a:xfrm>
            <a:off x="0" y="6421755"/>
            <a:ext cx="1792908" cy="436245"/>
            <a:chOff x="0" y="6421755"/>
            <a:chExt cx="1792908" cy="436245"/>
          </a:xfrm>
          <a:solidFill>
            <a:schemeClr val="tx2">
              <a:lumMod val="50000"/>
            </a:schemeClr>
          </a:solidFill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C5E6CF4-9E5C-4412-AD6B-7FD46166D1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75" y="6421755"/>
              <a:ext cx="596933" cy="436245"/>
            </a:xfrm>
            <a:custGeom>
              <a:avLst/>
              <a:gdLst>
                <a:gd name="T0" fmla="*/ 676 w 925"/>
                <a:gd name="T1" fmla="*/ 0 h 676"/>
                <a:gd name="T2" fmla="*/ 0 w 925"/>
                <a:gd name="T3" fmla="*/ 0 h 676"/>
                <a:gd name="T4" fmla="*/ 0 w 925"/>
                <a:gd name="T5" fmla="*/ 676 h 676"/>
                <a:gd name="T6" fmla="*/ 925 w 925"/>
                <a:gd name="T7" fmla="*/ 676 h 676"/>
                <a:gd name="T8" fmla="*/ 676 w 925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5" h="676">
                  <a:moveTo>
                    <a:pt x="676" y="0"/>
                  </a:moveTo>
                  <a:lnTo>
                    <a:pt x="0" y="0"/>
                  </a:lnTo>
                  <a:lnTo>
                    <a:pt x="0" y="676"/>
                  </a:lnTo>
                  <a:lnTo>
                    <a:pt x="925" y="676"/>
                  </a:lnTo>
                  <a:lnTo>
                    <a:pt x="6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E2E257A-FCB0-4369-BFBA-46D7F9913419}"/>
                </a:ext>
              </a:extLst>
            </p:cNvPr>
            <p:cNvSpPr/>
            <p:nvPr userDrawn="1"/>
          </p:nvSpPr>
          <p:spPr bwMode="gray">
            <a:xfrm>
              <a:off x="0" y="6421755"/>
              <a:ext cx="1294448" cy="43624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299">
            <a:extLst>
              <a:ext uri="{FF2B5EF4-FFF2-40B4-BE49-F238E27FC236}">
                <a16:creationId xmlns:a16="http://schemas.microsoft.com/office/drawing/2014/main" id="{76070744-3B8F-40E5-BFCA-3EAD962DDE8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870" y="6529901"/>
            <a:ext cx="958850" cy="225425"/>
            <a:chOff x="4380" y="405"/>
            <a:chExt cx="1215" cy="287"/>
          </a:xfrm>
        </p:grpSpPr>
        <p:sp>
          <p:nvSpPr>
            <p:cNvPr id="42" name="Freeform 300">
              <a:extLst>
                <a:ext uri="{FF2B5EF4-FFF2-40B4-BE49-F238E27FC236}">
                  <a16:creationId xmlns:a16="http://schemas.microsoft.com/office/drawing/2014/main" id="{8B8EAF7A-9B02-4FDF-B411-0DD5FD68F21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80" y="572"/>
              <a:ext cx="1074" cy="120"/>
            </a:xfrm>
            <a:custGeom>
              <a:avLst/>
              <a:gdLst>
                <a:gd name="T0" fmla="*/ 0 w 2743"/>
                <a:gd name="T1" fmla="*/ 3 h 308"/>
                <a:gd name="T2" fmla="*/ 65 w 2743"/>
                <a:gd name="T3" fmla="*/ 5 h 308"/>
                <a:gd name="T4" fmla="*/ 64 w 2743"/>
                <a:gd name="T5" fmla="*/ 7 h 308"/>
                <a:gd name="T6" fmla="*/ 0 w 2743"/>
                <a:gd name="T7" fmla="*/ 3 h 3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43" h="308">
                  <a:moveTo>
                    <a:pt x="0" y="131"/>
                  </a:moveTo>
                  <a:cubicBezTo>
                    <a:pt x="796" y="64"/>
                    <a:pt x="2257" y="0"/>
                    <a:pt x="2743" y="222"/>
                  </a:cubicBezTo>
                  <a:cubicBezTo>
                    <a:pt x="2728" y="308"/>
                    <a:pt x="2728" y="308"/>
                    <a:pt x="2728" y="308"/>
                  </a:cubicBezTo>
                  <a:cubicBezTo>
                    <a:pt x="2208" y="18"/>
                    <a:pt x="109" y="125"/>
                    <a:pt x="0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01">
              <a:extLst>
                <a:ext uri="{FF2B5EF4-FFF2-40B4-BE49-F238E27FC236}">
                  <a16:creationId xmlns:a16="http://schemas.microsoft.com/office/drawing/2014/main" id="{11683C67-33F2-45CB-94F9-A06AA5956D2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574" y="456"/>
              <a:ext cx="48" cy="124"/>
            </a:xfrm>
            <a:custGeom>
              <a:avLst/>
              <a:gdLst>
                <a:gd name="T0" fmla="*/ 0 w 48"/>
                <a:gd name="T1" fmla="*/ 124 h 124"/>
                <a:gd name="T2" fmla="*/ 31 w 48"/>
                <a:gd name="T3" fmla="*/ 124 h 124"/>
                <a:gd name="T4" fmla="*/ 48 w 48"/>
                <a:gd name="T5" fmla="*/ 0 h 124"/>
                <a:gd name="T6" fmla="*/ 17 w 48"/>
                <a:gd name="T7" fmla="*/ 0 h 124"/>
                <a:gd name="T8" fmla="*/ 0 w 48"/>
                <a:gd name="T9" fmla="*/ 124 h 124"/>
                <a:gd name="T10" fmla="*/ 0 w 48"/>
                <a:gd name="T11" fmla="*/ 124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124">
                  <a:moveTo>
                    <a:pt x="0" y="124"/>
                  </a:moveTo>
                  <a:lnTo>
                    <a:pt x="31" y="124"/>
                  </a:lnTo>
                  <a:lnTo>
                    <a:pt x="48" y="0"/>
                  </a:lnTo>
                  <a:lnTo>
                    <a:pt x="17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02">
              <a:extLst>
                <a:ext uri="{FF2B5EF4-FFF2-40B4-BE49-F238E27FC236}">
                  <a16:creationId xmlns:a16="http://schemas.microsoft.com/office/drawing/2014/main" id="{595D8C63-96F6-4939-944A-79186C2C82D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16" y="453"/>
              <a:ext cx="90" cy="127"/>
            </a:xfrm>
            <a:custGeom>
              <a:avLst/>
              <a:gdLst>
                <a:gd name="T0" fmla="*/ 0 w 229"/>
                <a:gd name="T1" fmla="*/ 8 h 323"/>
                <a:gd name="T2" fmla="*/ 2 w 229"/>
                <a:gd name="T3" fmla="*/ 8 h 323"/>
                <a:gd name="T4" fmla="*/ 2 w 229"/>
                <a:gd name="T5" fmla="*/ 4 h 323"/>
                <a:gd name="T6" fmla="*/ 5 w 229"/>
                <a:gd name="T7" fmla="*/ 2 h 323"/>
                <a:gd name="T8" fmla="*/ 6 w 229"/>
                <a:gd name="T9" fmla="*/ 0 h 323"/>
                <a:gd name="T10" fmla="*/ 3 w 229"/>
                <a:gd name="T11" fmla="*/ 1 h 323"/>
                <a:gd name="T12" fmla="*/ 3 w 229"/>
                <a:gd name="T13" fmla="*/ 1 h 323"/>
                <a:gd name="T14" fmla="*/ 3 w 229"/>
                <a:gd name="T15" fmla="*/ 0 h 323"/>
                <a:gd name="T16" fmla="*/ 1 w 229"/>
                <a:gd name="T17" fmla="*/ 0 h 323"/>
                <a:gd name="T18" fmla="*/ 0 w 229"/>
                <a:gd name="T19" fmla="*/ 8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9" h="323">
                  <a:moveTo>
                    <a:pt x="0" y="323"/>
                  </a:moveTo>
                  <a:cubicBezTo>
                    <a:pt x="80" y="323"/>
                    <a:pt x="80" y="323"/>
                    <a:pt x="80" y="323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111" y="102"/>
                    <a:pt x="164" y="78"/>
                    <a:pt x="218" y="78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82" y="0"/>
                    <a:pt x="144" y="15"/>
                    <a:pt x="120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323"/>
                    <a:pt x="0" y="323"/>
                    <a:pt x="0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03">
              <a:extLst>
                <a:ext uri="{FF2B5EF4-FFF2-40B4-BE49-F238E27FC236}">
                  <a16:creationId xmlns:a16="http://schemas.microsoft.com/office/drawing/2014/main" id="{DE8E439C-FF39-4195-923B-B13D6F47C14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682" y="451"/>
              <a:ext cx="130" cy="129"/>
            </a:xfrm>
            <a:custGeom>
              <a:avLst/>
              <a:gdLst>
                <a:gd name="T0" fmla="*/ 8 w 332"/>
                <a:gd name="T1" fmla="*/ 2 h 331"/>
                <a:gd name="T2" fmla="*/ 5 w 332"/>
                <a:gd name="T3" fmla="*/ 0 h 331"/>
                <a:gd name="T4" fmla="*/ 1 w 332"/>
                <a:gd name="T5" fmla="*/ 2 h 331"/>
                <a:gd name="T6" fmla="*/ 5 w 332"/>
                <a:gd name="T7" fmla="*/ 5 h 331"/>
                <a:gd name="T8" fmla="*/ 4 w 332"/>
                <a:gd name="T9" fmla="*/ 6 h 331"/>
                <a:gd name="T10" fmla="*/ 2 w 332"/>
                <a:gd name="T11" fmla="*/ 5 h 331"/>
                <a:gd name="T12" fmla="*/ 0 w 332"/>
                <a:gd name="T13" fmla="*/ 6 h 331"/>
                <a:gd name="T14" fmla="*/ 4 w 332"/>
                <a:gd name="T15" fmla="*/ 7 h 331"/>
                <a:gd name="T16" fmla="*/ 7 w 332"/>
                <a:gd name="T17" fmla="*/ 5 h 331"/>
                <a:gd name="T18" fmla="*/ 3 w 332"/>
                <a:gd name="T19" fmla="*/ 2 h 331"/>
                <a:gd name="T20" fmla="*/ 4 w 332"/>
                <a:gd name="T21" fmla="*/ 2 h 331"/>
                <a:gd name="T22" fmla="*/ 6 w 332"/>
                <a:gd name="T23" fmla="*/ 2 h 331"/>
                <a:gd name="T24" fmla="*/ 8 w 332"/>
                <a:gd name="T25" fmla="*/ 2 h 3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" h="331">
                  <a:moveTo>
                    <a:pt x="329" y="58"/>
                  </a:moveTo>
                  <a:cubicBezTo>
                    <a:pt x="315" y="39"/>
                    <a:pt x="279" y="0"/>
                    <a:pt x="200" y="0"/>
                  </a:cubicBezTo>
                  <a:cubicBezTo>
                    <a:pt x="118" y="0"/>
                    <a:pt x="49" y="32"/>
                    <a:pt x="39" y="103"/>
                  </a:cubicBezTo>
                  <a:cubicBezTo>
                    <a:pt x="22" y="222"/>
                    <a:pt x="233" y="178"/>
                    <a:pt x="226" y="232"/>
                  </a:cubicBezTo>
                  <a:cubicBezTo>
                    <a:pt x="223" y="248"/>
                    <a:pt x="194" y="268"/>
                    <a:pt x="156" y="268"/>
                  </a:cubicBezTo>
                  <a:cubicBezTo>
                    <a:pt x="114" y="268"/>
                    <a:pt x="81" y="255"/>
                    <a:pt x="66" y="229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25" y="305"/>
                    <a:pt x="74" y="331"/>
                    <a:pt x="152" y="331"/>
                  </a:cubicBezTo>
                  <a:cubicBezTo>
                    <a:pt x="228" y="331"/>
                    <a:pt x="304" y="296"/>
                    <a:pt x="315" y="220"/>
                  </a:cubicBezTo>
                  <a:cubicBezTo>
                    <a:pt x="332" y="101"/>
                    <a:pt x="116" y="148"/>
                    <a:pt x="124" y="93"/>
                  </a:cubicBezTo>
                  <a:cubicBezTo>
                    <a:pt x="127" y="75"/>
                    <a:pt x="152" y="62"/>
                    <a:pt x="189" y="63"/>
                  </a:cubicBezTo>
                  <a:cubicBezTo>
                    <a:pt x="236" y="63"/>
                    <a:pt x="259" y="87"/>
                    <a:pt x="266" y="108"/>
                  </a:cubicBezTo>
                  <a:cubicBezTo>
                    <a:pt x="329" y="58"/>
                    <a:pt x="329" y="58"/>
                    <a:pt x="329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04">
              <a:extLst>
                <a:ext uri="{FF2B5EF4-FFF2-40B4-BE49-F238E27FC236}">
                  <a16:creationId xmlns:a16="http://schemas.microsoft.com/office/drawing/2014/main" id="{8947251D-46DB-47AE-8A02-C7FF5047C35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805" y="418"/>
              <a:ext cx="75" cy="162"/>
            </a:xfrm>
            <a:custGeom>
              <a:avLst/>
              <a:gdLst>
                <a:gd name="T0" fmla="*/ 0 w 193"/>
                <a:gd name="T1" fmla="*/ 8 h 413"/>
                <a:gd name="T2" fmla="*/ 2 w 193"/>
                <a:gd name="T3" fmla="*/ 10 h 413"/>
                <a:gd name="T4" fmla="*/ 3 w 193"/>
                <a:gd name="T5" fmla="*/ 9 h 413"/>
                <a:gd name="T6" fmla="*/ 3 w 193"/>
                <a:gd name="T7" fmla="*/ 8 h 413"/>
                <a:gd name="T8" fmla="*/ 3 w 193"/>
                <a:gd name="T9" fmla="*/ 8 h 413"/>
                <a:gd name="T10" fmla="*/ 2 w 193"/>
                <a:gd name="T11" fmla="*/ 7 h 413"/>
                <a:gd name="T12" fmla="*/ 3 w 193"/>
                <a:gd name="T13" fmla="*/ 4 h 413"/>
                <a:gd name="T14" fmla="*/ 4 w 193"/>
                <a:gd name="T15" fmla="*/ 4 h 413"/>
                <a:gd name="T16" fmla="*/ 4 w 193"/>
                <a:gd name="T17" fmla="*/ 2 h 413"/>
                <a:gd name="T18" fmla="*/ 3 w 193"/>
                <a:gd name="T19" fmla="*/ 2 h 413"/>
                <a:gd name="T20" fmla="*/ 3 w 193"/>
                <a:gd name="T21" fmla="*/ 0 h 413"/>
                <a:gd name="T22" fmla="*/ 1 w 193"/>
                <a:gd name="T23" fmla="*/ 0 h 413"/>
                <a:gd name="T24" fmla="*/ 0 w 193"/>
                <a:gd name="T25" fmla="*/ 8 h 4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3" h="413">
                  <a:moveTo>
                    <a:pt x="7" y="337"/>
                  </a:moveTo>
                  <a:cubicBezTo>
                    <a:pt x="0" y="384"/>
                    <a:pt x="19" y="413"/>
                    <a:pt x="84" y="413"/>
                  </a:cubicBezTo>
                  <a:cubicBezTo>
                    <a:pt x="109" y="413"/>
                    <a:pt x="129" y="409"/>
                    <a:pt x="149" y="405"/>
                  </a:cubicBezTo>
                  <a:cubicBezTo>
                    <a:pt x="157" y="343"/>
                    <a:pt x="157" y="343"/>
                    <a:pt x="157" y="343"/>
                  </a:cubicBezTo>
                  <a:cubicBezTo>
                    <a:pt x="146" y="344"/>
                    <a:pt x="133" y="346"/>
                    <a:pt x="122" y="346"/>
                  </a:cubicBezTo>
                  <a:cubicBezTo>
                    <a:pt x="91" y="346"/>
                    <a:pt x="88" y="333"/>
                    <a:pt x="91" y="308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" y="337"/>
                    <a:pt x="7" y="337"/>
                    <a:pt x="7" y="3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05">
              <a:extLst>
                <a:ext uri="{FF2B5EF4-FFF2-40B4-BE49-F238E27FC236}">
                  <a16:creationId xmlns:a16="http://schemas.microsoft.com/office/drawing/2014/main" id="{B2D264FA-47F3-4464-979E-3823D0BC53E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445" y="405"/>
              <a:ext cx="153" cy="175"/>
            </a:xfrm>
            <a:custGeom>
              <a:avLst/>
              <a:gdLst>
                <a:gd name="T0" fmla="*/ 0 w 153"/>
                <a:gd name="T1" fmla="*/ 175 h 175"/>
                <a:gd name="T2" fmla="*/ 34 w 153"/>
                <a:gd name="T3" fmla="*/ 175 h 175"/>
                <a:gd name="T4" fmla="*/ 45 w 153"/>
                <a:gd name="T5" fmla="*/ 99 h 175"/>
                <a:gd name="T6" fmla="*/ 132 w 153"/>
                <a:gd name="T7" fmla="*/ 99 h 175"/>
                <a:gd name="T8" fmla="*/ 136 w 153"/>
                <a:gd name="T9" fmla="*/ 70 h 175"/>
                <a:gd name="T10" fmla="*/ 49 w 153"/>
                <a:gd name="T11" fmla="*/ 70 h 175"/>
                <a:gd name="T12" fmla="*/ 54 w 153"/>
                <a:gd name="T13" fmla="*/ 31 h 175"/>
                <a:gd name="T14" fmla="*/ 149 w 153"/>
                <a:gd name="T15" fmla="*/ 31 h 175"/>
                <a:gd name="T16" fmla="*/ 153 w 153"/>
                <a:gd name="T17" fmla="*/ 0 h 175"/>
                <a:gd name="T18" fmla="*/ 24 w 153"/>
                <a:gd name="T19" fmla="*/ 0 h 175"/>
                <a:gd name="T20" fmla="*/ 0 w 153"/>
                <a:gd name="T21" fmla="*/ 175 h 175"/>
                <a:gd name="T22" fmla="*/ 0 w 153"/>
                <a:gd name="T23" fmla="*/ 175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3" h="175">
                  <a:moveTo>
                    <a:pt x="0" y="175"/>
                  </a:moveTo>
                  <a:lnTo>
                    <a:pt x="34" y="175"/>
                  </a:lnTo>
                  <a:lnTo>
                    <a:pt x="45" y="99"/>
                  </a:lnTo>
                  <a:lnTo>
                    <a:pt x="132" y="99"/>
                  </a:lnTo>
                  <a:lnTo>
                    <a:pt x="136" y="70"/>
                  </a:lnTo>
                  <a:lnTo>
                    <a:pt x="49" y="70"/>
                  </a:lnTo>
                  <a:lnTo>
                    <a:pt x="54" y="31"/>
                  </a:lnTo>
                  <a:lnTo>
                    <a:pt x="149" y="31"/>
                  </a:lnTo>
                  <a:lnTo>
                    <a:pt x="153" y="0"/>
                  </a:lnTo>
                  <a:lnTo>
                    <a:pt x="24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06">
              <a:extLst>
                <a:ext uri="{FF2B5EF4-FFF2-40B4-BE49-F238E27FC236}">
                  <a16:creationId xmlns:a16="http://schemas.microsoft.com/office/drawing/2014/main" id="{81067121-2B97-43D0-B1C9-1D1C961F9C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871" y="406"/>
              <a:ext cx="153" cy="174"/>
            </a:xfrm>
            <a:custGeom>
              <a:avLst/>
              <a:gdLst>
                <a:gd name="T0" fmla="*/ 0 w 153"/>
                <a:gd name="T1" fmla="*/ 174 h 174"/>
                <a:gd name="T2" fmla="*/ 136 w 153"/>
                <a:gd name="T3" fmla="*/ 174 h 174"/>
                <a:gd name="T4" fmla="*/ 140 w 153"/>
                <a:gd name="T5" fmla="*/ 143 h 174"/>
                <a:gd name="T6" fmla="*/ 39 w 153"/>
                <a:gd name="T7" fmla="*/ 143 h 174"/>
                <a:gd name="T8" fmla="*/ 45 w 153"/>
                <a:gd name="T9" fmla="*/ 98 h 174"/>
                <a:gd name="T10" fmla="*/ 132 w 153"/>
                <a:gd name="T11" fmla="*/ 98 h 174"/>
                <a:gd name="T12" fmla="*/ 136 w 153"/>
                <a:gd name="T13" fmla="*/ 70 h 174"/>
                <a:gd name="T14" fmla="*/ 49 w 153"/>
                <a:gd name="T15" fmla="*/ 70 h 174"/>
                <a:gd name="T16" fmla="*/ 54 w 153"/>
                <a:gd name="T17" fmla="*/ 30 h 174"/>
                <a:gd name="T18" fmla="*/ 150 w 153"/>
                <a:gd name="T19" fmla="*/ 30 h 174"/>
                <a:gd name="T20" fmla="*/ 153 w 153"/>
                <a:gd name="T21" fmla="*/ 0 h 174"/>
                <a:gd name="T22" fmla="*/ 25 w 153"/>
                <a:gd name="T23" fmla="*/ 0 h 174"/>
                <a:gd name="T24" fmla="*/ 0 w 153"/>
                <a:gd name="T25" fmla="*/ 174 h 174"/>
                <a:gd name="T26" fmla="*/ 0 w 153"/>
                <a:gd name="T27" fmla="*/ 174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3" h="174">
                  <a:moveTo>
                    <a:pt x="0" y="174"/>
                  </a:moveTo>
                  <a:lnTo>
                    <a:pt x="136" y="174"/>
                  </a:lnTo>
                  <a:lnTo>
                    <a:pt x="140" y="143"/>
                  </a:lnTo>
                  <a:lnTo>
                    <a:pt x="39" y="143"/>
                  </a:lnTo>
                  <a:lnTo>
                    <a:pt x="45" y="98"/>
                  </a:lnTo>
                  <a:lnTo>
                    <a:pt x="132" y="98"/>
                  </a:lnTo>
                  <a:lnTo>
                    <a:pt x="136" y="70"/>
                  </a:lnTo>
                  <a:lnTo>
                    <a:pt x="49" y="70"/>
                  </a:lnTo>
                  <a:lnTo>
                    <a:pt x="54" y="30"/>
                  </a:lnTo>
                  <a:lnTo>
                    <a:pt x="150" y="30"/>
                  </a:lnTo>
                  <a:lnTo>
                    <a:pt x="153" y="0"/>
                  </a:lnTo>
                  <a:lnTo>
                    <a:pt x="25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07">
              <a:extLst>
                <a:ext uri="{FF2B5EF4-FFF2-40B4-BE49-F238E27FC236}">
                  <a16:creationId xmlns:a16="http://schemas.microsoft.com/office/drawing/2014/main" id="{76116C9B-DCA0-4982-9104-742FB761213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014" y="453"/>
              <a:ext cx="127" cy="127"/>
            </a:xfrm>
            <a:custGeom>
              <a:avLst/>
              <a:gdLst>
                <a:gd name="T0" fmla="*/ 0 w 325"/>
                <a:gd name="T1" fmla="*/ 8 h 323"/>
                <a:gd name="T2" fmla="*/ 2 w 325"/>
                <a:gd name="T3" fmla="*/ 8 h 323"/>
                <a:gd name="T4" fmla="*/ 2 w 325"/>
                <a:gd name="T5" fmla="*/ 4 h 323"/>
                <a:gd name="T6" fmla="*/ 4 w 325"/>
                <a:gd name="T7" fmla="*/ 2 h 323"/>
                <a:gd name="T8" fmla="*/ 5 w 325"/>
                <a:gd name="T9" fmla="*/ 3 h 323"/>
                <a:gd name="T10" fmla="*/ 5 w 325"/>
                <a:gd name="T11" fmla="*/ 8 h 323"/>
                <a:gd name="T12" fmla="*/ 7 w 325"/>
                <a:gd name="T13" fmla="*/ 8 h 323"/>
                <a:gd name="T14" fmla="*/ 7 w 325"/>
                <a:gd name="T15" fmla="*/ 3 h 323"/>
                <a:gd name="T16" fmla="*/ 5 w 325"/>
                <a:gd name="T17" fmla="*/ 0 h 323"/>
                <a:gd name="T18" fmla="*/ 3 w 325"/>
                <a:gd name="T19" fmla="*/ 1 h 323"/>
                <a:gd name="T20" fmla="*/ 3 w 325"/>
                <a:gd name="T21" fmla="*/ 1 h 323"/>
                <a:gd name="T22" fmla="*/ 3 w 325"/>
                <a:gd name="T23" fmla="*/ 0 h 323"/>
                <a:gd name="T24" fmla="*/ 1 w 325"/>
                <a:gd name="T25" fmla="*/ 0 h 323"/>
                <a:gd name="T26" fmla="*/ 0 w 325"/>
                <a:gd name="T27" fmla="*/ 8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5" h="323">
                  <a:moveTo>
                    <a:pt x="0" y="323"/>
                  </a:moveTo>
                  <a:cubicBezTo>
                    <a:pt x="80" y="323"/>
                    <a:pt x="80" y="323"/>
                    <a:pt x="80" y="323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99"/>
                    <a:pt x="147" y="74"/>
                    <a:pt x="185" y="74"/>
                  </a:cubicBezTo>
                  <a:cubicBezTo>
                    <a:pt x="227" y="74"/>
                    <a:pt x="236" y="102"/>
                    <a:pt x="232" y="131"/>
                  </a:cubicBezTo>
                  <a:cubicBezTo>
                    <a:pt x="205" y="323"/>
                    <a:pt x="205" y="323"/>
                    <a:pt x="205" y="323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25" y="38"/>
                    <a:pt x="295" y="0"/>
                    <a:pt x="217" y="0"/>
                  </a:cubicBezTo>
                  <a:cubicBezTo>
                    <a:pt x="185" y="0"/>
                    <a:pt x="148" y="12"/>
                    <a:pt x="121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0" y="323"/>
                    <a:pt x="0" y="323"/>
                    <a:pt x="0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08">
              <a:extLst>
                <a:ext uri="{FF2B5EF4-FFF2-40B4-BE49-F238E27FC236}">
                  <a16:creationId xmlns:a16="http://schemas.microsoft.com/office/drawing/2014/main" id="{8E8E708A-C7F9-40AA-B4A1-4A063FBBD53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134" y="451"/>
              <a:ext cx="139" cy="129"/>
            </a:xfrm>
            <a:custGeom>
              <a:avLst/>
              <a:gdLst>
                <a:gd name="T0" fmla="*/ 8 w 355"/>
                <a:gd name="T1" fmla="*/ 4 h 331"/>
                <a:gd name="T2" fmla="*/ 5 w 355"/>
                <a:gd name="T3" fmla="*/ 0 h 331"/>
                <a:gd name="T4" fmla="*/ 0 w 355"/>
                <a:gd name="T5" fmla="*/ 4 h 331"/>
                <a:gd name="T6" fmla="*/ 4 w 355"/>
                <a:gd name="T7" fmla="*/ 7 h 331"/>
                <a:gd name="T8" fmla="*/ 8 w 355"/>
                <a:gd name="T9" fmla="*/ 6 h 331"/>
                <a:gd name="T10" fmla="*/ 6 w 355"/>
                <a:gd name="T11" fmla="*/ 5 h 331"/>
                <a:gd name="T12" fmla="*/ 4 w 355"/>
                <a:gd name="T13" fmla="*/ 6 h 331"/>
                <a:gd name="T14" fmla="*/ 2 w 355"/>
                <a:gd name="T15" fmla="*/ 4 h 331"/>
                <a:gd name="T16" fmla="*/ 8 w 355"/>
                <a:gd name="T17" fmla="*/ 4 h 331"/>
                <a:gd name="T18" fmla="*/ 2 w 355"/>
                <a:gd name="T19" fmla="*/ 3 h 331"/>
                <a:gd name="T20" fmla="*/ 5 w 355"/>
                <a:gd name="T21" fmla="*/ 2 h 331"/>
                <a:gd name="T22" fmla="*/ 6 w 355"/>
                <a:gd name="T23" fmla="*/ 3 h 331"/>
                <a:gd name="T24" fmla="*/ 2 w 355"/>
                <a:gd name="T25" fmla="*/ 3 h 3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5" h="331">
                  <a:moveTo>
                    <a:pt x="339" y="184"/>
                  </a:moveTo>
                  <a:cubicBezTo>
                    <a:pt x="355" y="71"/>
                    <a:pt x="317" y="0"/>
                    <a:pt x="206" y="0"/>
                  </a:cubicBezTo>
                  <a:cubicBezTo>
                    <a:pt x="99" y="0"/>
                    <a:pt x="27" y="71"/>
                    <a:pt x="13" y="166"/>
                  </a:cubicBezTo>
                  <a:cubicBezTo>
                    <a:pt x="0" y="260"/>
                    <a:pt x="52" y="331"/>
                    <a:pt x="160" y="331"/>
                  </a:cubicBezTo>
                  <a:cubicBezTo>
                    <a:pt x="250" y="331"/>
                    <a:pt x="304" y="290"/>
                    <a:pt x="334" y="253"/>
                  </a:cubicBezTo>
                  <a:cubicBezTo>
                    <a:pt x="271" y="216"/>
                    <a:pt x="271" y="216"/>
                    <a:pt x="271" y="216"/>
                  </a:cubicBezTo>
                  <a:cubicBezTo>
                    <a:pt x="262" y="227"/>
                    <a:pt x="232" y="261"/>
                    <a:pt x="170" y="261"/>
                  </a:cubicBezTo>
                  <a:cubicBezTo>
                    <a:pt x="126" y="261"/>
                    <a:pt x="89" y="230"/>
                    <a:pt x="95" y="184"/>
                  </a:cubicBezTo>
                  <a:cubicBezTo>
                    <a:pt x="339" y="184"/>
                    <a:pt x="339" y="184"/>
                    <a:pt x="339" y="184"/>
                  </a:cubicBezTo>
                  <a:close/>
                  <a:moveTo>
                    <a:pt x="103" y="131"/>
                  </a:moveTo>
                  <a:cubicBezTo>
                    <a:pt x="116" y="97"/>
                    <a:pt x="151" y="69"/>
                    <a:pt x="197" y="69"/>
                  </a:cubicBezTo>
                  <a:cubicBezTo>
                    <a:pt x="251" y="69"/>
                    <a:pt x="266" y="114"/>
                    <a:pt x="264" y="131"/>
                  </a:cubicBezTo>
                  <a:cubicBezTo>
                    <a:pt x="103" y="131"/>
                    <a:pt x="103" y="131"/>
                    <a:pt x="103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09">
              <a:extLst>
                <a:ext uri="{FF2B5EF4-FFF2-40B4-BE49-F238E27FC236}">
                  <a16:creationId xmlns:a16="http://schemas.microsoft.com/office/drawing/2014/main" id="{07E72C2E-1187-4FCA-BF1E-B6BD89FD170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66" y="453"/>
              <a:ext cx="89" cy="127"/>
            </a:xfrm>
            <a:custGeom>
              <a:avLst/>
              <a:gdLst>
                <a:gd name="T0" fmla="*/ 0 w 228"/>
                <a:gd name="T1" fmla="*/ 8 h 323"/>
                <a:gd name="T2" fmla="*/ 2 w 228"/>
                <a:gd name="T3" fmla="*/ 8 h 323"/>
                <a:gd name="T4" fmla="*/ 2 w 228"/>
                <a:gd name="T5" fmla="*/ 4 h 323"/>
                <a:gd name="T6" fmla="*/ 5 w 228"/>
                <a:gd name="T7" fmla="*/ 2 h 323"/>
                <a:gd name="T8" fmla="*/ 5 w 228"/>
                <a:gd name="T9" fmla="*/ 0 h 323"/>
                <a:gd name="T10" fmla="*/ 3 w 228"/>
                <a:gd name="T11" fmla="*/ 1 h 323"/>
                <a:gd name="T12" fmla="*/ 3 w 228"/>
                <a:gd name="T13" fmla="*/ 1 h 323"/>
                <a:gd name="T14" fmla="*/ 3 w 228"/>
                <a:gd name="T15" fmla="*/ 0 h 323"/>
                <a:gd name="T16" fmla="*/ 1 w 228"/>
                <a:gd name="T17" fmla="*/ 0 h 323"/>
                <a:gd name="T18" fmla="*/ 0 w 228"/>
                <a:gd name="T19" fmla="*/ 8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" h="323">
                  <a:moveTo>
                    <a:pt x="0" y="323"/>
                  </a:moveTo>
                  <a:cubicBezTo>
                    <a:pt x="79" y="323"/>
                    <a:pt x="79" y="323"/>
                    <a:pt x="79" y="323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10" y="102"/>
                    <a:pt x="163" y="78"/>
                    <a:pt x="217" y="7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82" y="0"/>
                    <a:pt x="143" y="15"/>
                    <a:pt x="119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0" y="323"/>
                    <a:pt x="0" y="323"/>
                    <a:pt x="0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10">
              <a:extLst>
                <a:ext uri="{FF2B5EF4-FFF2-40B4-BE49-F238E27FC236}">
                  <a16:creationId xmlns:a16="http://schemas.microsoft.com/office/drawing/2014/main" id="{A819D162-073C-483A-BDAD-0EC5C75A1F6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329" y="453"/>
              <a:ext cx="140" cy="168"/>
            </a:xfrm>
            <a:custGeom>
              <a:avLst/>
              <a:gdLst>
                <a:gd name="T0" fmla="*/ 9 w 358"/>
                <a:gd name="T1" fmla="*/ 0 h 428"/>
                <a:gd name="T2" fmla="*/ 7 w 358"/>
                <a:gd name="T3" fmla="*/ 0 h 428"/>
                <a:gd name="T4" fmla="*/ 6 w 358"/>
                <a:gd name="T5" fmla="*/ 1 h 428"/>
                <a:gd name="T6" fmla="*/ 6 w 358"/>
                <a:gd name="T7" fmla="*/ 1 h 428"/>
                <a:gd name="T8" fmla="*/ 4 w 358"/>
                <a:gd name="T9" fmla="*/ 0 h 428"/>
                <a:gd name="T10" fmla="*/ 0 w 358"/>
                <a:gd name="T11" fmla="*/ 4 h 428"/>
                <a:gd name="T12" fmla="*/ 4 w 358"/>
                <a:gd name="T13" fmla="*/ 7 h 428"/>
                <a:gd name="T14" fmla="*/ 5 w 358"/>
                <a:gd name="T15" fmla="*/ 6 h 428"/>
                <a:gd name="T16" fmla="*/ 5 w 358"/>
                <a:gd name="T17" fmla="*/ 7 h 428"/>
                <a:gd name="T18" fmla="*/ 4 w 358"/>
                <a:gd name="T19" fmla="*/ 9 h 428"/>
                <a:gd name="T20" fmla="*/ 2 w 358"/>
                <a:gd name="T21" fmla="*/ 8 h 428"/>
                <a:gd name="T22" fmla="*/ 0 w 358"/>
                <a:gd name="T23" fmla="*/ 8 h 428"/>
                <a:gd name="T24" fmla="*/ 3 w 358"/>
                <a:gd name="T25" fmla="*/ 10 h 428"/>
                <a:gd name="T26" fmla="*/ 7 w 358"/>
                <a:gd name="T27" fmla="*/ 7 h 428"/>
                <a:gd name="T28" fmla="*/ 9 w 358"/>
                <a:gd name="T29" fmla="*/ 0 h 428"/>
                <a:gd name="T30" fmla="*/ 6 w 358"/>
                <a:gd name="T31" fmla="*/ 4 h 428"/>
                <a:gd name="T32" fmla="*/ 4 w 358"/>
                <a:gd name="T33" fmla="*/ 6 h 428"/>
                <a:gd name="T34" fmla="*/ 2 w 358"/>
                <a:gd name="T35" fmla="*/ 4 h 428"/>
                <a:gd name="T36" fmla="*/ 5 w 358"/>
                <a:gd name="T37" fmla="*/ 2 h 428"/>
                <a:gd name="T38" fmla="*/ 6 w 358"/>
                <a:gd name="T39" fmla="*/ 4 h 4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8" h="428">
                  <a:moveTo>
                    <a:pt x="358" y="8"/>
                  </a:moveTo>
                  <a:cubicBezTo>
                    <a:pt x="278" y="8"/>
                    <a:pt x="278" y="8"/>
                    <a:pt x="278" y="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3" y="38"/>
                    <a:pt x="273" y="38"/>
                    <a:pt x="273" y="38"/>
                  </a:cubicBezTo>
                  <a:cubicBezTo>
                    <a:pt x="256" y="16"/>
                    <a:pt x="233" y="0"/>
                    <a:pt x="185" y="0"/>
                  </a:cubicBezTo>
                  <a:cubicBezTo>
                    <a:pt x="103" y="0"/>
                    <a:pt x="33" y="59"/>
                    <a:pt x="20" y="154"/>
                  </a:cubicBezTo>
                  <a:cubicBezTo>
                    <a:pt x="6" y="248"/>
                    <a:pt x="60" y="307"/>
                    <a:pt x="142" y="307"/>
                  </a:cubicBezTo>
                  <a:cubicBezTo>
                    <a:pt x="171" y="307"/>
                    <a:pt x="212" y="298"/>
                    <a:pt x="241" y="272"/>
                  </a:cubicBezTo>
                  <a:cubicBezTo>
                    <a:pt x="236" y="306"/>
                    <a:pt x="236" y="306"/>
                    <a:pt x="236" y="306"/>
                  </a:cubicBezTo>
                  <a:cubicBezTo>
                    <a:pt x="231" y="344"/>
                    <a:pt x="204" y="369"/>
                    <a:pt x="152" y="369"/>
                  </a:cubicBezTo>
                  <a:cubicBezTo>
                    <a:pt x="112" y="369"/>
                    <a:pt x="92" y="352"/>
                    <a:pt x="90" y="330"/>
                  </a:cubicBezTo>
                  <a:cubicBezTo>
                    <a:pt x="6" y="330"/>
                    <a:pt x="6" y="330"/>
                    <a:pt x="6" y="330"/>
                  </a:cubicBezTo>
                  <a:cubicBezTo>
                    <a:pt x="0" y="369"/>
                    <a:pt x="22" y="428"/>
                    <a:pt x="127" y="428"/>
                  </a:cubicBezTo>
                  <a:cubicBezTo>
                    <a:pt x="228" y="428"/>
                    <a:pt x="302" y="406"/>
                    <a:pt x="315" y="316"/>
                  </a:cubicBezTo>
                  <a:cubicBezTo>
                    <a:pt x="358" y="8"/>
                    <a:pt x="358" y="8"/>
                    <a:pt x="358" y="8"/>
                  </a:cubicBezTo>
                  <a:close/>
                  <a:moveTo>
                    <a:pt x="260" y="154"/>
                  </a:moveTo>
                  <a:cubicBezTo>
                    <a:pt x="255" y="187"/>
                    <a:pt x="230" y="237"/>
                    <a:pt x="170" y="237"/>
                  </a:cubicBezTo>
                  <a:cubicBezTo>
                    <a:pt x="110" y="237"/>
                    <a:pt x="99" y="187"/>
                    <a:pt x="103" y="154"/>
                  </a:cubicBezTo>
                  <a:cubicBezTo>
                    <a:pt x="109" y="120"/>
                    <a:pt x="133" y="70"/>
                    <a:pt x="194" y="70"/>
                  </a:cubicBezTo>
                  <a:cubicBezTo>
                    <a:pt x="254" y="70"/>
                    <a:pt x="264" y="120"/>
                    <a:pt x="260" y="1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11">
              <a:extLst>
                <a:ext uri="{FF2B5EF4-FFF2-40B4-BE49-F238E27FC236}">
                  <a16:creationId xmlns:a16="http://schemas.microsoft.com/office/drawing/2014/main" id="{32A25FE4-3353-4B1D-ACB5-A773122909D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59" y="456"/>
              <a:ext cx="125" cy="165"/>
            </a:xfrm>
            <a:custGeom>
              <a:avLst/>
              <a:gdLst>
                <a:gd name="T0" fmla="*/ 7 w 319"/>
                <a:gd name="T1" fmla="*/ 0 h 420"/>
                <a:gd name="T2" fmla="*/ 5 w 319"/>
                <a:gd name="T3" fmla="*/ 0 h 420"/>
                <a:gd name="T4" fmla="*/ 4 w 319"/>
                <a:gd name="T5" fmla="*/ 6 h 420"/>
                <a:gd name="T6" fmla="*/ 4 w 319"/>
                <a:gd name="T7" fmla="*/ 6 h 420"/>
                <a:gd name="T8" fmla="*/ 2 w 319"/>
                <a:gd name="T9" fmla="*/ 0 h 420"/>
                <a:gd name="T10" fmla="*/ 0 w 319"/>
                <a:gd name="T11" fmla="*/ 0 h 420"/>
                <a:gd name="T12" fmla="*/ 2 w 319"/>
                <a:gd name="T13" fmla="*/ 8 h 420"/>
                <a:gd name="T14" fmla="*/ 1 w 319"/>
                <a:gd name="T15" fmla="*/ 8 h 420"/>
                <a:gd name="T16" fmla="*/ 0 w 319"/>
                <a:gd name="T17" fmla="*/ 8 h 420"/>
                <a:gd name="T18" fmla="*/ 0 w 319"/>
                <a:gd name="T19" fmla="*/ 10 h 420"/>
                <a:gd name="T20" fmla="*/ 1 w 319"/>
                <a:gd name="T21" fmla="*/ 10 h 420"/>
                <a:gd name="T22" fmla="*/ 4 w 319"/>
                <a:gd name="T23" fmla="*/ 8 h 420"/>
                <a:gd name="T24" fmla="*/ 7 w 319"/>
                <a:gd name="T25" fmla="*/ 0 h 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9" h="420">
                  <a:moveTo>
                    <a:pt x="319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142" y="229"/>
                    <a:pt x="142" y="229"/>
                    <a:pt x="142" y="229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9" y="323"/>
                    <a:pt x="89" y="323"/>
                    <a:pt x="89" y="323"/>
                  </a:cubicBezTo>
                  <a:cubicBezTo>
                    <a:pt x="77" y="343"/>
                    <a:pt x="67" y="350"/>
                    <a:pt x="41" y="350"/>
                  </a:cubicBezTo>
                  <a:cubicBezTo>
                    <a:pt x="10" y="351"/>
                    <a:pt x="10" y="351"/>
                    <a:pt x="10" y="351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48" y="420"/>
                    <a:pt x="48" y="420"/>
                    <a:pt x="48" y="420"/>
                  </a:cubicBezTo>
                  <a:cubicBezTo>
                    <a:pt x="105" y="420"/>
                    <a:pt x="135" y="401"/>
                    <a:pt x="162" y="343"/>
                  </a:cubicBezTo>
                  <a:cubicBezTo>
                    <a:pt x="319" y="0"/>
                    <a:pt x="319" y="0"/>
                    <a:pt x="3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12">
              <a:extLst>
                <a:ext uri="{FF2B5EF4-FFF2-40B4-BE49-F238E27FC236}">
                  <a16:creationId xmlns:a16="http://schemas.microsoft.com/office/drawing/2014/main" id="{757821A0-FF79-433A-986E-7681A54DCFC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551" y="580"/>
              <a:ext cx="44" cy="44"/>
            </a:xfrm>
            <a:custGeom>
              <a:avLst/>
              <a:gdLst>
                <a:gd name="T0" fmla="*/ 2 w 111"/>
                <a:gd name="T1" fmla="*/ 0 h 111"/>
                <a:gd name="T2" fmla="*/ 2 w 111"/>
                <a:gd name="T3" fmla="*/ 0 h 111"/>
                <a:gd name="T4" fmla="*/ 2 w 111"/>
                <a:gd name="T5" fmla="*/ 1 h 111"/>
                <a:gd name="T6" fmla="*/ 3 w 111"/>
                <a:gd name="T7" fmla="*/ 2 h 111"/>
                <a:gd name="T8" fmla="*/ 2 w 111"/>
                <a:gd name="T9" fmla="*/ 2 h 111"/>
                <a:gd name="T10" fmla="*/ 2 w 111"/>
                <a:gd name="T11" fmla="*/ 2 h 111"/>
                <a:gd name="T12" fmla="*/ 2 w 111"/>
                <a:gd name="T13" fmla="*/ 3 h 111"/>
                <a:gd name="T14" fmla="*/ 1 w 111"/>
                <a:gd name="T15" fmla="*/ 2 h 111"/>
                <a:gd name="T16" fmla="*/ 0 w 111"/>
                <a:gd name="T17" fmla="*/ 2 h 111"/>
                <a:gd name="T18" fmla="*/ 0 w 111"/>
                <a:gd name="T19" fmla="*/ 2 h 111"/>
                <a:gd name="T20" fmla="*/ 0 w 111"/>
                <a:gd name="T21" fmla="*/ 1 h 111"/>
                <a:gd name="T22" fmla="*/ 1 w 111"/>
                <a:gd name="T23" fmla="*/ 0 h 111"/>
                <a:gd name="T24" fmla="*/ 2 w 111"/>
                <a:gd name="T25" fmla="*/ 0 h 111"/>
                <a:gd name="T26" fmla="*/ 2 w 111"/>
                <a:gd name="T27" fmla="*/ 0 h 111"/>
                <a:gd name="T28" fmla="*/ 1 w 111"/>
                <a:gd name="T29" fmla="*/ 0 h 111"/>
                <a:gd name="T30" fmla="*/ 0 w 111"/>
                <a:gd name="T31" fmla="*/ 1 h 111"/>
                <a:gd name="T32" fmla="*/ 0 w 111"/>
                <a:gd name="T33" fmla="*/ 2 h 111"/>
                <a:gd name="T34" fmla="*/ 0 w 111"/>
                <a:gd name="T35" fmla="*/ 2 h 111"/>
                <a:gd name="T36" fmla="*/ 1 w 111"/>
                <a:gd name="T37" fmla="*/ 2 h 111"/>
                <a:gd name="T38" fmla="*/ 2 w 111"/>
                <a:gd name="T39" fmla="*/ 2 h 111"/>
                <a:gd name="T40" fmla="*/ 2 w 111"/>
                <a:gd name="T41" fmla="*/ 2 h 111"/>
                <a:gd name="T42" fmla="*/ 2 w 111"/>
                <a:gd name="T43" fmla="*/ 2 h 111"/>
                <a:gd name="T44" fmla="*/ 2 w 111"/>
                <a:gd name="T45" fmla="*/ 2 h 111"/>
                <a:gd name="T46" fmla="*/ 2 w 111"/>
                <a:gd name="T47" fmla="*/ 1 h 111"/>
                <a:gd name="T48" fmla="*/ 2 w 111"/>
                <a:gd name="T49" fmla="*/ 0 h 111"/>
                <a:gd name="T50" fmla="*/ 2 w 111"/>
                <a:gd name="T51" fmla="*/ 0 h 111"/>
                <a:gd name="T52" fmla="*/ 1 w 111"/>
                <a:gd name="T53" fmla="*/ 2 h 111"/>
                <a:gd name="T54" fmla="*/ 1 w 111"/>
                <a:gd name="T55" fmla="*/ 1 h 111"/>
                <a:gd name="T56" fmla="*/ 1 w 111"/>
                <a:gd name="T57" fmla="*/ 1 h 111"/>
                <a:gd name="T58" fmla="*/ 2 w 111"/>
                <a:gd name="T59" fmla="*/ 1 h 111"/>
                <a:gd name="T60" fmla="*/ 2 w 111"/>
                <a:gd name="T61" fmla="*/ 1 h 111"/>
                <a:gd name="T62" fmla="*/ 2 w 111"/>
                <a:gd name="T63" fmla="*/ 1 h 111"/>
                <a:gd name="T64" fmla="*/ 2 w 111"/>
                <a:gd name="T65" fmla="*/ 1 h 111"/>
                <a:gd name="T66" fmla="*/ 2 w 111"/>
                <a:gd name="T67" fmla="*/ 2 h 111"/>
                <a:gd name="T68" fmla="*/ 2 w 111"/>
                <a:gd name="T69" fmla="*/ 2 h 111"/>
                <a:gd name="T70" fmla="*/ 2 w 111"/>
                <a:gd name="T71" fmla="*/ 2 h 111"/>
                <a:gd name="T72" fmla="*/ 2 w 111"/>
                <a:gd name="T73" fmla="*/ 2 h 111"/>
                <a:gd name="T74" fmla="*/ 2 w 111"/>
                <a:gd name="T75" fmla="*/ 2 h 111"/>
                <a:gd name="T76" fmla="*/ 2 w 111"/>
                <a:gd name="T77" fmla="*/ 2 h 111"/>
                <a:gd name="T78" fmla="*/ 1 w 111"/>
                <a:gd name="T79" fmla="*/ 2 h 111"/>
                <a:gd name="T80" fmla="*/ 1 w 111"/>
                <a:gd name="T81" fmla="*/ 2 h 111"/>
                <a:gd name="T82" fmla="*/ 1 w 111"/>
                <a:gd name="T83" fmla="*/ 2 h 111"/>
                <a:gd name="T84" fmla="*/ 1 w 111"/>
                <a:gd name="T85" fmla="*/ 2 h 111"/>
                <a:gd name="T86" fmla="*/ 1 w 111"/>
                <a:gd name="T87" fmla="*/ 2 h 111"/>
                <a:gd name="T88" fmla="*/ 1 w 111"/>
                <a:gd name="T89" fmla="*/ 1 h 111"/>
                <a:gd name="T90" fmla="*/ 1 w 111"/>
                <a:gd name="T91" fmla="*/ 1 h 111"/>
                <a:gd name="T92" fmla="*/ 2 w 111"/>
                <a:gd name="T93" fmla="*/ 1 h 111"/>
                <a:gd name="T94" fmla="*/ 2 w 111"/>
                <a:gd name="T95" fmla="*/ 1 h 111"/>
                <a:gd name="T96" fmla="*/ 2 w 111"/>
                <a:gd name="T97" fmla="*/ 1 h 111"/>
                <a:gd name="T98" fmla="*/ 2 w 111"/>
                <a:gd name="T99" fmla="*/ 1 h 111"/>
                <a:gd name="T100" fmla="*/ 1 w 111"/>
                <a:gd name="T101" fmla="*/ 1 h 111"/>
                <a:gd name="T102" fmla="*/ 1 w 111"/>
                <a:gd name="T103" fmla="*/ 1 h 111"/>
                <a:gd name="T104" fmla="*/ 1 w 111"/>
                <a:gd name="T105" fmla="*/ 1 h 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cubicBezTo>
                    <a:pt x="65" y="0"/>
                    <a:pt x="74" y="2"/>
                    <a:pt x="83" y="7"/>
                  </a:cubicBezTo>
                  <a:cubicBezTo>
                    <a:pt x="92" y="12"/>
                    <a:pt x="99" y="19"/>
                    <a:pt x="104" y="28"/>
                  </a:cubicBezTo>
                  <a:cubicBezTo>
                    <a:pt x="109" y="36"/>
                    <a:pt x="111" y="46"/>
                    <a:pt x="111" y="55"/>
                  </a:cubicBezTo>
                  <a:cubicBezTo>
                    <a:pt x="111" y="65"/>
                    <a:pt x="109" y="74"/>
                    <a:pt x="104" y="83"/>
                  </a:cubicBezTo>
                  <a:cubicBezTo>
                    <a:pt x="99" y="92"/>
                    <a:pt x="92" y="99"/>
                    <a:pt x="83" y="104"/>
                  </a:cubicBezTo>
                  <a:cubicBezTo>
                    <a:pt x="74" y="109"/>
                    <a:pt x="65" y="111"/>
                    <a:pt x="55" y="111"/>
                  </a:cubicBezTo>
                  <a:cubicBezTo>
                    <a:pt x="46" y="111"/>
                    <a:pt x="37" y="109"/>
                    <a:pt x="28" y="104"/>
                  </a:cubicBezTo>
                  <a:cubicBezTo>
                    <a:pt x="19" y="99"/>
                    <a:pt x="12" y="92"/>
                    <a:pt x="7" y="83"/>
                  </a:cubicBezTo>
                  <a:cubicBezTo>
                    <a:pt x="2" y="74"/>
                    <a:pt x="0" y="65"/>
                    <a:pt x="0" y="55"/>
                  </a:cubicBezTo>
                  <a:cubicBezTo>
                    <a:pt x="0" y="46"/>
                    <a:pt x="2" y="36"/>
                    <a:pt x="7" y="28"/>
                  </a:cubicBezTo>
                  <a:cubicBezTo>
                    <a:pt x="12" y="19"/>
                    <a:pt x="19" y="12"/>
                    <a:pt x="28" y="7"/>
                  </a:cubicBezTo>
                  <a:cubicBezTo>
                    <a:pt x="37" y="2"/>
                    <a:pt x="46" y="0"/>
                    <a:pt x="55" y="0"/>
                  </a:cubicBezTo>
                  <a:close/>
                  <a:moveTo>
                    <a:pt x="55" y="9"/>
                  </a:moveTo>
                  <a:cubicBezTo>
                    <a:pt x="48" y="9"/>
                    <a:pt x="40" y="11"/>
                    <a:pt x="33" y="15"/>
                  </a:cubicBezTo>
                  <a:cubicBezTo>
                    <a:pt x="25" y="19"/>
                    <a:pt x="19" y="25"/>
                    <a:pt x="15" y="32"/>
                  </a:cubicBezTo>
                  <a:cubicBezTo>
                    <a:pt x="11" y="40"/>
                    <a:pt x="9" y="47"/>
                    <a:pt x="9" y="55"/>
                  </a:cubicBezTo>
                  <a:cubicBezTo>
                    <a:pt x="9" y="63"/>
                    <a:pt x="11" y="71"/>
                    <a:pt x="15" y="79"/>
                  </a:cubicBezTo>
                  <a:cubicBezTo>
                    <a:pt x="19" y="86"/>
                    <a:pt x="25" y="92"/>
                    <a:pt x="32" y="96"/>
                  </a:cubicBezTo>
                  <a:cubicBezTo>
                    <a:pt x="40" y="100"/>
                    <a:pt x="47" y="102"/>
                    <a:pt x="55" y="102"/>
                  </a:cubicBezTo>
                  <a:cubicBezTo>
                    <a:pt x="63" y="102"/>
                    <a:pt x="71" y="100"/>
                    <a:pt x="79" y="96"/>
                  </a:cubicBezTo>
                  <a:cubicBezTo>
                    <a:pt x="86" y="92"/>
                    <a:pt x="92" y="86"/>
                    <a:pt x="96" y="79"/>
                  </a:cubicBezTo>
                  <a:cubicBezTo>
                    <a:pt x="100" y="71"/>
                    <a:pt x="102" y="63"/>
                    <a:pt x="102" y="55"/>
                  </a:cubicBezTo>
                  <a:cubicBezTo>
                    <a:pt x="102" y="47"/>
                    <a:pt x="100" y="40"/>
                    <a:pt x="96" y="32"/>
                  </a:cubicBezTo>
                  <a:cubicBezTo>
                    <a:pt x="91" y="25"/>
                    <a:pt x="86" y="19"/>
                    <a:pt x="78" y="15"/>
                  </a:cubicBezTo>
                  <a:cubicBezTo>
                    <a:pt x="71" y="11"/>
                    <a:pt x="63" y="9"/>
                    <a:pt x="55" y="9"/>
                  </a:cubicBezTo>
                  <a:close/>
                  <a:moveTo>
                    <a:pt x="31" y="8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9" y="26"/>
                    <a:pt x="64" y="27"/>
                    <a:pt x="67" y="28"/>
                  </a:cubicBezTo>
                  <a:cubicBezTo>
                    <a:pt x="70" y="29"/>
                    <a:pt x="73" y="31"/>
                    <a:pt x="75" y="34"/>
                  </a:cubicBezTo>
                  <a:cubicBezTo>
                    <a:pt x="76" y="37"/>
                    <a:pt x="77" y="39"/>
                    <a:pt x="77" y="43"/>
                  </a:cubicBezTo>
                  <a:cubicBezTo>
                    <a:pt x="77" y="47"/>
                    <a:pt x="76" y="51"/>
                    <a:pt x="73" y="54"/>
                  </a:cubicBezTo>
                  <a:cubicBezTo>
                    <a:pt x="69" y="57"/>
                    <a:pt x="65" y="59"/>
                    <a:pt x="60" y="59"/>
                  </a:cubicBezTo>
                  <a:cubicBezTo>
                    <a:pt x="62" y="60"/>
                    <a:pt x="64" y="61"/>
                    <a:pt x="65" y="63"/>
                  </a:cubicBezTo>
                  <a:cubicBezTo>
                    <a:pt x="68" y="65"/>
                    <a:pt x="71" y="69"/>
                    <a:pt x="74" y="7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0" y="69"/>
                    <a:pt x="57" y="65"/>
                    <a:pt x="54" y="63"/>
                  </a:cubicBezTo>
                  <a:cubicBezTo>
                    <a:pt x="52" y="61"/>
                    <a:pt x="50" y="61"/>
                    <a:pt x="46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86"/>
                    <a:pt x="41" y="86"/>
                    <a:pt x="41" y="86"/>
                  </a:cubicBezTo>
                  <a:lnTo>
                    <a:pt x="31" y="86"/>
                  </a:lnTo>
                  <a:close/>
                  <a:moveTo>
                    <a:pt x="4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8" y="53"/>
                    <a:pt x="62" y="52"/>
                    <a:pt x="64" y="50"/>
                  </a:cubicBezTo>
                  <a:cubicBezTo>
                    <a:pt x="66" y="48"/>
                    <a:pt x="67" y="46"/>
                    <a:pt x="67" y="43"/>
                  </a:cubicBezTo>
                  <a:cubicBezTo>
                    <a:pt x="67" y="42"/>
                    <a:pt x="67" y="40"/>
                    <a:pt x="66" y="39"/>
                  </a:cubicBezTo>
                  <a:cubicBezTo>
                    <a:pt x="65" y="37"/>
                    <a:pt x="63" y="36"/>
                    <a:pt x="61" y="35"/>
                  </a:cubicBezTo>
                  <a:cubicBezTo>
                    <a:pt x="60" y="35"/>
                    <a:pt x="56" y="34"/>
                    <a:pt x="52" y="34"/>
                  </a:cubicBezTo>
                  <a:cubicBezTo>
                    <a:pt x="41" y="34"/>
                    <a:pt x="41" y="34"/>
                    <a:pt x="41" y="34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9">
            <a:extLst>
              <a:ext uri="{FF2B5EF4-FFF2-40B4-BE49-F238E27FC236}">
                <a16:creationId xmlns:a16="http://schemas.microsoft.com/office/drawing/2014/main" id="{DBC05DCE-4CEC-4E50-8219-F2DB5F25288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15746" y="6506307"/>
            <a:ext cx="773881" cy="255346"/>
            <a:chOff x="3328" y="660"/>
            <a:chExt cx="3355" cy="1107"/>
          </a:xfrm>
        </p:grpSpPr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95C99B34-5663-48E0-B28A-7BDCB076A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4" y="660"/>
              <a:ext cx="548" cy="445"/>
            </a:xfrm>
            <a:custGeom>
              <a:avLst/>
              <a:gdLst>
                <a:gd name="T0" fmla="*/ 266 w 405"/>
                <a:gd name="T1" fmla="*/ 326 h 326"/>
                <a:gd name="T2" fmla="*/ 260 w 405"/>
                <a:gd name="T3" fmla="*/ 321 h 326"/>
                <a:gd name="T4" fmla="*/ 203 w 405"/>
                <a:gd name="T5" fmla="*/ 118 h 326"/>
                <a:gd name="T6" fmla="*/ 202 w 405"/>
                <a:gd name="T7" fmla="*/ 118 h 326"/>
                <a:gd name="T8" fmla="*/ 145 w 405"/>
                <a:gd name="T9" fmla="*/ 321 h 326"/>
                <a:gd name="T10" fmla="*/ 139 w 405"/>
                <a:gd name="T11" fmla="*/ 326 h 326"/>
                <a:gd name="T12" fmla="*/ 91 w 405"/>
                <a:gd name="T13" fmla="*/ 326 h 326"/>
                <a:gd name="T14" fmla="*/ 85 w 405"/>
                <a:gd name="T15" fmla="*/ 321 h 326"/>
                <a:gd name="T16" fmla="*/ 1 w 405"/>
                <a:gd name="T17" fmla="*/ 4 h 326"/>
                <a:gd name="T18" fmla="*/ 4 w 405"/>
                <a:gd name="T19" fmla="*/ 0 h 326"/>
                <a:gd name="T20" fmla="*/ 66 w 405"/>
                <a:gd name="T21" fmla="*/ 0 h 326"/>
                <a:gd name="T22" fmla="*/ 72 w 405"/>
                <a:gd name="T23" fmla="*/ 4 h 326"/>
                <a:gd name="T24" fmla="*/ 119 w 405"/>
                <a:gd name="T25" fmla="*/ 209 h 326"/>
                <a:gd name="T26" fmla="*/ 120 w 405"/>
                <a:gd name="T27" fmla="*/ 209 h 326"/>
                <a:gd name="T28" fmla="*/ 176 w 405"/>
                <a:gd name="T29" fmla="*/ 4 h 326"/>
                <a:gd name="T30" fmla="*/ 182 w 405"/>
                <a:gd name="T31" fmla="*/ 0 h 326"/>
                <a:gd name="T32" fmla="*/ 224 w 405"/>
                <a:gd name="T33" fmla="*/ 0 h 326"/>
                <a:gd name="T34" fmla="*/ 230 w 405"/>
                <a:gd name="T35" fmla="*/ 4 h 326"/>
                <a:gd name="T36" fmla="*/ 287 w 405"/>
                <a:gd name="T37" fmla="*/ 209 h 326"/>
                <a:gd name="T38" fmla="*/ 288 w 405"/>
                <a:gd name="T39" fmla="*/ 209 h 326"/>
                <a:gd name="T40" fmla="*/ 333 w 405"/>
                <a:gd name="T41" fmla="*/ 4 h 326"/>
                <a:gd name="T42" fmla="*/ 339 w 405"/>
                <a:gd name="T43" fmla="*/ 0 h 326"/>
                <a:gd name="T44" fmla="*/ 400 w 405"/>
                <a:gd name="T45" fmla="*/ 0 h 326"/>
                <a:gd name="T46" fmla="*/ 404 w 405"/>
                <a:gd name="T47" fmla="*/ 4 h 326"/>
                <a:gd name="T48" fmla="*/ 320 w 405"/>
                <a:gd name="T49" fmla="*/ 321 h 326"/>
                <a:gd name="T50" fmla="*/ 314 w 405"/>
                <a:gd name="T51" fmla="*/ 326 h 326"/>
                <a:gd name="T52" fmla="*/ 266 w 405"/>
                <a:gd name="T5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5" h="326">
                  <a:moveTo>
                    <a:pt x="266" y="326"/>
                  </a:moveTo>
                  <a:cubicBezTo>
                    <a:pt x="263" y="326"/>
                    <a:pt x="261" y="324"/>
                    <a:pt x="260" y="321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45" y="321"/>
                    <a:pt x="145" y="321"/>
                    <a:pt x="145" y="321"/>
                  </a:cubicBezTo>
                  <a:cubicBezTo>
                    <a:pt x="144" y="324"/>
                    <a:pt x="142" y="326"/>
                    <a:pt x="139" y="326"/>
                  </a:cubicBezTo>
                  <a:cubicBezTo>
                    <a:pt x="91" y="326"/>
                    <a:pt x="91" y="326"/>
                    <a:pt x="91" y="326"/>
                  </a:cubicBezTo>
                  <a:cubicBezTo>
                    <a:pt x="88" y="326"/>
                    <a:pt x="86" y="324"/>
                    <a:pt x="85" y="3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1" y="1"/>
                    <a:pt x="72" y="4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1"/>
                    <a:pt x="179" y="0"/>
                    <a:pt x="182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7" y="0"/>
                    <a:pt x="229" y="1"/>
                    <a:pt x="230" y="4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88" y="209"/>
                    <a:pt x="288" y="209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34" y="1"/>
                    <a:pt x="335" y="0"/>
                    <a:pt x="339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4" y="0"/>
                    <a:pt x="405" y="1"/>
                    <a:pt x="404" y="4"/>
                  </a:cubicBezTo>
                  <a:cubicBezTo>
                    <a:pt x="320" y="321"/>
                    <a:pt x="320" y="321"/>
                    <a:pt x="320" y="321"/>
                  </a:cubicBezTo>
                  <a:cubicBezTo>
                    <a:pt x="320" y="324"/>
                    <a:pt x="318" y="326"/>
                    <a:pt x="314" y="326"/>
                  </a:cubicBezTo>
                  <a:lnTo>
                    <a:pt x="266" y="326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7CC50009-8478-4852-91C4-F50B392CE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5" y="660"/>
              <a:ext cx="297" cy="445"/>
            </a:xfrm>
            <a:custGeom>
              <a:avLst/>
              <a:gdLst>
                <a:gd name="T0" fmla="*/ 0 w 219"/>
                <a:gd name="T1" fmla="*/ 4 h 326"/>
                <a:gd name="T2" fmla="*/ 5 w 219"/>
                <a:gd name="T3" fmla="*/ 0 h 326"/>
                <a:gd name="T4" fmla="*/ 214 w 219"/>
                <a:gd name="T5" fmla="*/ 0 h 326"/>
                <a:gd name="T6" fmla="*/ 219 w 219"/>
                <a:gd name="T7" fmla="*/ 4 h 326"/>
                <a:gd name="T8" fmla="*/ 219 w 219"/>
                <a:gd name="T9" fmla="*/ 56 h 326"/>
                <a:gd name="T10" fmla="*/ 214 w 219"/>
                <a:gd name="T11" fmla="*/ 61 h 326"/>
                <a:gd name="T12" fmla="*/ 74 w 219"/>
                <a:gd name="T13" fmla="*/ 61 h 326"/>
                <a:gd name="T14" fmla="*/ 71 w 219"/>
                <a:gd name="T15" fmla="*/ 63 h 326"/>
                <a:gd name="T16" fmla="*/ 71 w 219"/>
                <a:gd name="T17" fmla="*/ 128 h 326"/>
                <a:gd name="T18" fmla="*/ 74 w 219"/>
                <a:gd name="T19" fmla="*/ 131 h 326"/>
                <a:gd name="T20" fmla="*/ 191 w 219"/>
                <a:gd name="T21" fmla="*/ 131 h 326"/>
                <a:gd name="T22" fmla="*/ 196 w 219"/>
                <a:gd name="T23" fmla="*/ 136 h 326"/>
                <a:gd name="T24" fmla="*/ 196 w 219"/>
                <a:gd name="T25" fmla="*/ 187 h 326"/>
                <a:gd name="T26" fmla="*/ 191 w 219"/>
                <a:gd name="T27" fmla="*/ 192 h 326"/>
                <a:gd name="T28" fmla="*/ 74 w 219"/>
                <a:gd name="T29" fmla="*/ 192 h 326"/>
                <a:gd name="T30" fmla="*/ 71 w 219"/>
                <a:gd name="T31" fmla="*/ 194 h 326"/>
                <a:gd name="T32" fmla="*/ 71 w 219"/>
                <a:gd name="T33" fmla="*/ 262 h 326"/>
                <a:gd name="T34" fmla="*/ 74 w 219"/>
                <a:gd name="T35" fmla="*/ 265 h 326"/>
                <a:gd name="T36" fmla="*/ 214 w 219"/>
                <a:gd name="T37" fmla="*/ 265 h 326"/>
                <a:gd name="T38" fmla="*/ 219 w 219"/>
                <a:gd name="T39" fmla="*/ 270 h 326"/>
                <a:gd name="T40" fmla="*/ 219 w 219"/>
                <a:gd name="T41" fmla="*/ 321 h 326"/>
                <a:gd name="T42" fmla="*/ 214 w 219"/>
                <a:gd name="T43" fmla="*/ 326 h 326"/>
                <a:gd name="T44" fmla="*/ 5 w 219"/>
                <a:gd name="T45" fmla="*/ 326 h 326"/>
                <a:gd name="T46" fmla="*/ 0 w 219"/>
                <a:gd name="T47" fmla="*/ 321 h 326"/>
                <a:gd name="T48" fmla="*/ 0 w 219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326">
                  <a:moveTo>
                    <a:pt x="0" y="4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8" y="0"/>
                    <a:pt x="219" y="1"/>
                    <a:pt x="219" y="4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9"/>
                    <a:pt x="218" y="61"/>
                    <a:pt x="21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2" y="61"/>
                    <a:pt x="71" y="62"/>
                    <a:pt x="71" y="63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71" y="130"/>
                    <a:pt x="72" y="131"/>
                    <a:pt x="74" y="131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4" y="131"/>
                    <a:pt x="196" y="133"/>
                    <a:pt x="196" y="136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196" y="190"/>
                    <a:pt x="194" y="192"/>
                    <a:pt x="191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2" y="192"/>
                    <a:pt x="71" y="193"/>
                    <a:pt x="71" y="194"/>
                  </a:cubicBezTo>
                  <a:cubicBezTo>
                    <a:pt x="71" y="262"/>
                    <a:pt x="71" y="262"/>
                    <a:pt x="71" y="262"/>
                  </a:cubicBezTo>
                  <a:cubicBezTo>
                    <a:pt x="71" y="264"/>
                    <a:pt x="72" y="265"/>
                    <a:pt x="74" y="265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8" y="265"/>
                    <a:pt x="219" y="267"/>
                    <a:pt x="219" y="270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4"/>
                    <a:pt x="218" y="326"/>
                    <a:pt x="214" y="326"/>
                  </a:cubicBezTo>
                  <a:cubicBezTo>
                    <a:pt x="5" y="326"/>
                    <a:pt x="5" y="326"/>
                    <a:pt x="5" y="326"/>
                  </a:cubicBezTo>
                  <a:cubicBezTo>
                    <a:pt x="2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6C4A945B-243A-4BFA-BEB2-C549C92B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7" y="660"/>
              <a:ext cx="342" cy="445"/>
            </a:xfrm>
            <a:custGeom>
              <a:avLst/>
              <a:gdLst>
                <a:gd name="T0" fmla="*/ 0 w 253"/>
                <a:gd name="T1" fmla="*/ 4 h 326"/>
                <a:gd name="T2" fmla="*/ 5 w 253"/>
                <a:gd name="T3" fmla="*/ 0 h 326"/>
                <a:gd name="T4" fmla="*/ 66 w 253"/>
                <a:gd name="T5" fmla="*/ 0 h 326"/>
                <a:gd name="T6" fmla="*/ 70 w 253"/>
                <a:gd name="T7" fmla="*/ 4 h 326"/>
                <a:gd name="T8" fmla="*/ 70 w 253"/>
                <a:gd name="T9" fmla="*/ 127 h 326"/>
                <a:gd name="T10" fmla="*/ 73 w 253"/>
                <a:gd name="T11" fmla="*/ 130 h 326"/>
                <a:gd name="T12" fmla="*/ 180 w 253"/>
                <a:gd name="T13" fmla="*/ 130 h 326"/>
                <a:gd name="T14" fmla="*/ 183 w 253"/>
                <a:gd name="T15" fmla="*/ 127 h 326"/>
                <a:gd name="T16" fmla="*/ 183 w 253"/>
                <a:gd name="T17" fmla="*/ 4 h 326"/>
                <a:gd name="T18" fmla="*/ 188 w 253"/>
                <a:gd name="T19" fmla="*/ 0 h 326"/>
                <a:gd name="T20" fmla="*/ 248 w 253"/>
                <a:gd name="T21" fmla="*/ 0 h 326"/>
                <a:gd name="T22" fmla="*/ 253 w 253"/>
                <a:gd name="T23" fmla="*/ 4 h 326"/>
                <a:gd name="T24" fmla="*/ 253 w 253"/>
                <a:gd name="T25" fmla="*/ 321 h 326"/>
                <a:gd name="T26" fmla="*/ 248 w 253"/>
                <a:gd name="T27" fmla="*/ 326 h 326"/>
                <a:gd name="T28" fmla="*/ 188 w 253"/>
                <a:gd name="T29" fmla="*/ 326 h 326"/>
                <a:gd name="T30" fmla="*/ 183 w 253"/>
                <a:gd name="T31" fmla="*/ 321 h 326"/>
                <a:gd name="T32" fmla="*/ 183 w 253"/>
                <a:gd name="T33" fmla="*/ 195 h 326"/>
                <a:gd name="T34" fmla="*/ 180 w 253"/>
                <a:gd name="T35" fmla="*/ 193 h 326"/>
                <a:gd name="T36" fmla="*/ 73 w 253"/>
                <a:gd name="T37" fmla="*/ 193 h 326"/>
                <a:gd name="T38" fmla="*/ 70 w 253"/>
                <a:gd name="T39" fmla="*/ 195 h 326"/>
                <a:gd name="T40" fmla="*/ 70 w 253"/>
                <a:gd name="T41" fmla="*/ 321 h 326"/>
                <a:gd name="T42" fmla="*/ 66 w 253"/>
                <a:gd name="T43" fmla="*/ 326 h 326"/>
                <a:gd name="T44" fmla="*/ 5 w 253"/>
                <a:gd name="T45" fmla="*/ 326 h 326"/>
                <a:gd name="T46" fmla="*/ 0 w 253"/>
                <a:gd name="T47" fmla="*/ 321 h 326"/>
                <a:gd name="T48" fmla="*/ 0 w 253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326">
                  <a:moveTo>
                    <a:pt x="0" y="4"/>
                  </a:moveTo>
                  <a:cubicBezTo>
                    <a:pt x="0" y="1"/>
                    <a:pt x="1" y="0"/>
                    <a:pt x="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0" y="1"/>
                    <a:pt x="70" y="4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9"/>
                    <a:pt x="71" y="130"/>
                    <a:pt x="73" y="130"/>
                  </a:cubicBezTo>
                  <a:cubicBezTo>
                    <a:pt x="180" y="130"/>
                    <a:pt x="180" y="130"/>
                    <a:pt x="180" y="130"/>
                  </a:cubicBezTo>
                  <a:cubicBezTo>
                    <a:pt x="182" y="130"/>
                    <a:pt x="183" y="129"/>
                    <a:pt x="183" y="12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1"/>
                    <a:pt x="184" y="0"/>
                    <a:pt x="188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2" y="0"/>
                    <a:pt x="253" y="1"/>
                    <a:pt x="253" y="4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53" y="324"/>
                    <a:pt x="252" y="326"/>
                    <a:pt x="248" y="326"/>
                  </a:cubicBezTo>
                  <a:cubicBezTo>
                    <a:pt x="188" y="326"/>
                    <a:pt x="188" y="326"/>
                    <a:pt x="188" y="326"/>
                  </a:cubicBezTo>
                  <a:cubicBezTo>
                    <a:pt x="184" y="326"/>
                    <a:pt x="183" y="324"/>
                    <a:pt x="183" y="321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4"/>
                    <a:pt x="182" y="193"/>
                    <a:pt x="180" y="193"/>
                  </a:cubicBezTo>
                  <a:cubicBezTo>
                    <a:pt x="73" y="193"/>
                    <a:pt x="73" y="193"/>
                    <a:pt x="73" y="193"/>
                  </a:cubicBezTo>
                  <a:cubicBezTo>
                    <a:pt x="71" y="193"/>
                    <a:pt x="70" y="194"/>
                    <a:pt x="70" y="195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70" y="324"/>
                    <a:pt x="69" y="326"/>
                    <a:pt x="66" y="326"/>
                  </a:cubicBezTo>
                  <a:cubicBezTo>
                    <a:pt x="5" y="326"/>
                    <a:pt x="5" y="326"/>
                    <a:pt x="5" y="326"/>
                  </a:cubicBezTo>
                  <a:cubicBezTo>
                    <a:pt x="1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1A4C857B-5DD7-4E30-BB66-39A5272114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4" y="660"/>
              <a:ext cx="402" cy="445"/>
            </a:xfrm>
            <a:custGeom>
              <a:avLst/>
              <a:gdLst>
                <a:gd name="T0" fmla="*/ 113 w 297"/>
                <a:gd name="T1" fmla="*/ 4 h 326"/>
                <a:gd name="T2" fmla="*/ 119 w 297"/>
                <a:gd name="T3" fmla="*/ 0 h 326"/>
                <a:gd name="T4" fmla="*/ 180 w 297"/>
                <a:gd name="T5" fmla="*/ 0 h 326"/>
                <a:gd name="T6" fmla="*/ 186 w 297"/>
                <a:gd name="T7" fmla="*/ 4 h 326"/>
                <a:gd name="T8" fmla="*/ 297 w 297"/>
                <a:gd name="T9" fmla="*/ 321 h 326"/>
                <a:gd name="T10" fmla="*/ 293 w 297"/>
                <a:gd name="T11" fmla="*/ 326 h 326"/>
                <a:gd name="T12" fmla="*/ 231 w 297"/>
                <a:gd name="T13" fmla="*/ 326 h 326"/>
                <a:gd name="T14" fmla="*/ 225 w 297"/>
                <a:gd name="T15" fmla="*/ 321 h 326"/>
                <a:gd name="T16" fmla="*/ 206 w 297"/>
                <a:gd name="T17" fmla="*/ 264 h 326"/>
                <a:gd name="T18" fmla="*/ 92 w 297"/>
                <a:gd name="T19" fmla="*/ 264 h 326"/>
                <a:gd name="T20" fmla="*/ 73 w 297"/>
                <a:gd name="T21" fmla="*/ 321 h 326"/>
                <a:gd name="T22" fmla="*/ 67 w 297"/>
                <a:gd name="T23" fmla="*/ 326 h 326"/>
                <a:gd name="T24" fmla="*/ 4 w 297"/>
                <a:gd name="T25" fmla="*/ 326 h 326"/>
                <a:gd name="T26" fmla="*/ 1 w 297"/>
                <a:gd name="T27" fmla="*/ 321 h 326"/>
                <a:gd name="T28" fmla="*/ 113 w 297"/>
                <a:gd name="T29" fmla="*/ 4 h 326"/>
                <a:gd name="T30" fmla="*/ 187 w 297"/>
                <a:gd name="T31" fmla="*/ 204 h 326"/>
                <a:gd name="T32" fmla="*/ 150 w 297"/>
                <a:gd name="T33" fmla="*/ 90 h 326"/>
                <a:gd name="T34" fmla="*/ 148 w 297"/>
                <a:gd name="T35" fmla="*/ 90 h 326"/>
                <a:gd name="T36" fmla="*/ 111 w 297"/>
                <a:gd name="T37" fmla="*/ 204 h 326"/>
                <a:gd name="T38" fmla="*/ 187 w 297"/>
                <a:gd name="T39" fmla="*/ 20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" h="326">
                  <a:moveTo>
                    <a:pt x="113" y="4"/>
                  </a:moveTo>
                  <a:cubicBezTo>
                    <a:pt x="114" y="1"/>
                    <a:pt x="116" y="0"/>
                    <a:pt x="11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3" y="0"/>
                    <a:pt x="185" y="1"/>
                    <a:pt x="186" y="4"/>
                  </a:cubicBezTo>
                  <a:cubicBezTo>
                    <a:pt x="297" y="321"/>
                    <a:pt x="297" y="321"/>
                    <a:pt x="297" y="321"/>
                  </a:cubicBezTo>
                  <a:cubicBezTo>
                    <a:pt x="297" y="324"/>
                    <a:pt x="296" y="326"/>
                    <a:pt x="293" y="326"/>
                  </a:cubicBezTo>
                  <a:cubicBezTo>
                    <a:pt x="231" y="326"/>
                    <a:pt x="231" y="326"/>
                    <a:pt x="231" y="326"/>
                  </a:cubicBezTo>
                  <a:cubicBezTo>
                    <a:pt x="228" y="326"/>
                    <a:pt x="225" y="324"/>
                    <a:pt x="225" y="321"/>
                  </a:cubicBezTo>
                  <a:cubicBezTo>
                    <a:pt x="206" y="264"/>
                    <a:pt x="206" y="264"/>
                    <a:pt x="206" y="264"/>
                  </a:cubicBezTo>
                  <a:cubicBezTo>
                    <a:pt x="92" y="264"/>
                    <a:pt x="92" y="264"/>
                    <a:pt x="92" y="264"/>
                  </a:cubicBezTo>
                  <a:cubicBezTo>
                    <a:pt x="73" y="321"/>
                    <a:pt x="73" y="321"/>
                    <a:pt x="73" y="321"/>
                  </a:cubicBezTo>
                  <a:cubicBezTo>
                    <a:pt x="72" y="324"/>
                    <a:pt x="70" y="326"/>
                    <a:pt x="67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1" y="326"/>
                    <a:pt x="0" y="324"/>
                    <a:pt x="1" y="321"/>
                  </a:cubicBezTo>
                  <a:lnTo>
                    <a:pt x="113" y="4"/>
                  </a:lnTo>
                  <a:close/>
                  <a:moveTo>
                    <a:pt x="187" y="204"/>
                  </a:moveTo>
                  <a:cubicBezTo>
                    <a:pt x="150" y="90"/>
                    <a:pt x="150" y="90"/>
                    <a:pt x="150" y="90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11" y="204"/>
                    <a:pt x="111" y="204"/>
                    <a:pt x="111" y="204"/>
                  </a:cubicBezTo>
                  <a:lnTo>
                    <a:pt x="187" y="204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C399EBCB-4D93-48ED-A708-6D39EF5F1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8" y="660"/>
              <a:ext cx="375" cy="445"/>
            </a:xfrm>
            <a:custGeom>
              <a:avLst/>
              <a:gdLst>
                <a:gd name="T0" fmla="*/ 111 w 277"/>
                <a:gd name="T1" fmla="*/ 326 h 326"/>
                <a:gd name="T2" fmla="*/ 105 w 277"/>
                <a:gd name="T3" fmla="*/ 321 h 326"/>
                <a:gd name="T4" fmla="*/ 1 w 277"/>
                <a:gd name="T5" fmla="*/ 5 h 326"/>
                <a:gd name="T6" fmla="*/ 5 w 277"/>
                <a:gd name="T7" fmla="*/ 0 h 326"/>
                <a:gd name="T8" fmla="*/ 68 w 277"/>
                <a:gd name="T9" fmla="*/ 0 h 326"/>
                <a:gd name="T10" fmla="*/ 74 w 277"/>
                <a:gd name="T11" fmla="*/ 4 h 326"/>
                <a:gd name="T12" fmla="*/ 139 w 277"/>
                <a:gd name="T13" fmla="*/ 218 h 326"/>
                <a:gd name="T14" fmla="*/ 141 w 277"/>
                <a:gd name="T15" fmla="*/ 218 h 326"/>
                <a:gd name="T16" fmla="*/ 204 w 277"/>
                <a:gd name="T17" fmla="*/ 4 h 326"/>
                <a:gd name="T18" fmla="*/ 210 w 277"/>
                <a:gd name="T19" fmla="*/ 0 h 326"/>
                <a:gd name="T20" fmla="*/ 272 w 277"/>
                <a:gd name="T21" fmla="*/ 0 h 326"/>
                <a:gd name="T22" fmla="*/ 276 w 277"/>
                <a:gd name="T23" fmla="*/ 5 h 326"/>
                <a:gd name="T24" fmla="*/ 172 w 277"/>
                <a:gd name="T25" fmla="*/ 321 h 326"/>
                <a:gd name="T26" fmla="*/ 167 w 277"/>
                <a:gd name="T27" fmla="*/ 326 h 326"/>
                <a:gd name="T28" fmla="*/ 111 w 277"/>
                <a:gd name="T2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326">
                  <a:moveTo>
                    <a:pt x="111" y="326"/>
                  </a:moveTo>
                  <a:cubicBezTo>
                    <a:pt x="108" y="326"/>
                    <a:pt x="106" y="324"/>
                    <a:pt x="105" y="32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4" y="4"/>
                  </a:cubicBezTo>
                  <a:cubicBezTo>
                    <a:pt x="139" y="218"/>
                    <a:pt x="139" y="218"/>
                    <a:pt x="139" y="218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5" y="1"/>
                    <a:pt x="207" y="0"/>
                    <a:pt x="210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6" y="0"/>
                    <a:pt x="277" y="1"/>
                    <a:pt x="276" y="5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4"/>
                    <a:pt x="170" y="326"/>
                    <a:pt x="167" y="326"/>
                  </a:cubicBezTo>
                  <a:lnTo>
                    <a:pt x="111" y="326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54DEBA00-2CF2-4AE0-BB69-0D7488EC6C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7" y="660"/>
              <a:ext cx="296" cy="445"/>
            </a:xfrm>
            <a:custGeom>
              <a:avLst/>
              <a:gdLst>
                <a:gd name="T0" fmla="*/ 0 w 219"/>
                <a:gd name="T1" fmla="*/ 4 h 326"/>
                <a:gd name="T2" fmla="*/ 5 w 219"/>
                <a:gd name="T3" fmla="*/ 0 h 326"/>
                <a:gd name="T4" fmla="*/ 214 w 219"/>
                <a:gd name="T5" fmla="*/ 0 h 326"/>
                <a:gd name="T6" fmla="*/ 219 w 219"/>
                <a:gd name="T7" fmla="*/ 4 h 326"/>
                <a:gd name="T8" fmla="*/ 219 w 219"/>
                <a:gd name="T9" fmla="*/ 56 h 326"/>
                <a:gd name="T10" fmla="*/ 214 w 219"/>
                <a:gd name="T11" fmla="*/ 61 h 326"/>
                <a:gd name="T12" fmla="*/ 73 w 219"/>
                <a:gd name="T13" fmla="*/ 61 h 326"/>
                <a:gd name="T14" fmla="*/ 70 w 219"/>
                <a:gd name="T15" fmla="*/ 63 h 326"/>
                <a:gd name="T16" fmla="*/ 70 w 219"/>
                <a:gd name="T17" fmla="*/ 128 h 326"/>
                <a:gd name="T18" fmla="*/ 73 w 219"/>
                <a:gd name="T19" fmla="*/ 131 h 326"/>
                <a:gd name="T20" fmla="*/ 190 w 219"/>
                <a:gd name="T21" fmla="*/ 131 h 326"/>
                <a:gd name="T22" fmla="*/ 195 w 219"/>
                <a:gd name="T23" fmla="*/ 136 h 326"/>
                <a:gd name="T24" fmla="*/ 195 w 219"/>
                <a:gd name="T25" fmla="*/ 187 h 326"/>
                <a:gd name="T26" fmla="*/ 190 w 219"/>
                <a:gd name="T27" fmla="*/ 192 h 326"/>
                <a:gd name="T28" fmla="*/ 73 w 219"/>
                <a:gd name="T29" fmla="*/ 192 h 326"/>
                <a:gd name="T30" fmla="*/ 70 w 219"/>
                <a:gd name="T31" fmla="*/ 194 h 326"/>
                <a:gd name="T32" fmla="*/ 70 w 219"/>
                <a:gd name="T33" fmla="*/ 262 h 326"/>
                <a:gd name="T34" fmla="*/ 73 w 219"/>
                <a:gd name="T35" fmla="*/ 265 h 326"/>
                <a:gd name="T36" fmla="*/ 214 w 219"/>
                <a:gd name="T37" fmla="*/ 265 h 326"/>
                <a:gd name="T38" fmla="*/ 219 w 219"/>
                <a:gd name="T39" fmla="*/ 270 h 326"/>
                <a:gd name="T40" fmla="*/ 219 w 219"/>
                <a:gd name="T41" fmla="*/ 321 h 326"/>
                <a:gd name="T42" fmla="*/ 214 w 219"/>
                <a:gd name="T43" fmla="*/ 326 h 326"/>
                <a:gd name="T44" fmla="*/ 5 w 219"/>
                <a:gd name="T45" fmla="*/ 326 h 326"/>
                <a:gd name="T46" fmla="*/ 0 w 219"/>
                <a:gd name="T47" fmla="*/ 321 h 326"/>
                <a:gd name="T48" fmla="*/ 0 w 219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326">
                  <a:moveTo>
                    <a:pt x="0" y="4"/>
                  </a:moveTo>
                  <a:cubicBezTo>
                    <a:pt x="0" y="1"/>
                    <a:pt x="1" y="0"/>
                    <a:pt x="5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7" y="0"/>
                    <a:pt x="219" y="1"/>
                    <a:pt x="219" y="4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9"/>
                    <a:pt x="217" y="61"/>
                    <a:pt x="214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1"/>
                    <a:pt x="70" y="62"/>
                    <a:pt x="70" y="6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30"/>
                    <a:pt x="71" y="131"/>
                    <a:pt x="73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4" y="131"/>
                    <a:pt x="195" y="133"/>
                    <a:pt x="195" y="136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190"/>
                    <a:pt x="194" y="192"/>
                    <a:pt x="19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192"/>
                    <a:pt x="70" y="193"/>
                    <a:pt x="70" y="194"/>
                  </a:cubicBezTo>
                  <a:cubicBezTo>
                    <a:pt x="70" y="262"/>
                    <a:pt x="70" y="262"/>
                    <a:pt x="70" y="262"/>
                  </a:cubicBezTo>
                  <a:cubicBezTo>
                    <a:pt x="70" y="264"/>
                    <a:pt x="71" y="265"/>
                    <a:pt x="73" y="265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7" y="265"/>
                    <a:pt x="219" y="267"/>
                    <a:pt x="219" y="270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4"/>
                    <a:pt x="217" y="326"/>
                    <a:pt x="214" y="326"/>
                  </a:cubicBezTo>
                  <a:cubicBezTo>
                    <a:pt x="5" y="326"/>
                    <a:pt x="5" y="326"/>
                    <a:pt x="5" y="326"/>
                  </a:cubicBezTo>
                  <a:cubicBezTo>
                    <a:pt x="1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0E2DD5FA-AD04-4213-943D-46BE4D2FD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8" y="1315"/>
              <a:ext cx="340" cy="445"/>
            </a:xfrm>
            <a:custGeom>
              <a:avLst/>
              <a:gdLst>
                <a:gd name="T0" fmla="*/ 95 w 251"/>
                <a:gd name="T1" fmla="*/ 326 h 326"/>
                <a:gd name="T2" fmla="*/ 91 w 251"/>
                <a:gd name="T3" fmla="*/ 321 h 326"/>
                <a:gd name="T4" fmla="*/ 91 w 251"/>
                <a:gd name="T5" fmla="*/ 65 h 326"/>
                <a:gd name="T6" fmla="*/ 88 w 251"/>
                <a:gd name="T7" fmla="*/ 62 h 326"/>
                <a:gd name="T8" fmla="*/ 5 w 251"/>
                <a:gd name="T9" fmla="*/ 62 h 326"/>
                <a:gd name="T10" fmla="*/ 0 w 251"/>
                <a:gd name="T11" fmla="*/ 58 h 326"/>
                <a:gd name="T12" fmla="*/ 0 w 251"/>
                <a:gd name="T13" fmla="*/ 4 h 326"/>
                <a:gd name="T14" fmla="*/ 5 w 251"/>
                <a:gd name="T15" fmla="*/ 0 h 326"/>
                <a:gd name="T16" fmla="*/ 247 w 251"/>
                <a:gd name="T17" fmla="*/ 0 h 326"/>
                <a:gd name="T18" fmla="*/ 251 w 251"/>
                <a:gd name="T19" fmla="*/ 4 h 326"/>
                <a:gd name="T20" fmla="*/ 251 w 251"/>
                <a:gd name="T21" fmla="*/ 58 h 326"/>
                <a:gd name="T22" fmla="*/ 247 w 251"/>
                <a:gd name="T23" fmla="*/ 62 h 326"/>
                <a:gd name="T24" fmla="*/ 164 w 251"/>
                <a:gd name="T25" fmla="*/ 62 h 326"/>
                <a:gd name="T26" fmla="*/ 161 w 251"/>
                <a:gd name="T27" fmla="*/ 65 h 326"/>
                <a:gd name="T28" fmla="*/ 161 w 251"/>
                <a:gd name="T29" fmla="*/ 321 h 326"/>
                <a:gd name="T30" fmla="*/ 156 w 251"/>
                <a:gd name="T31" fmla="*/ 326 h 326"/>
                <a:gd name="T32" fmla="*/ 95 w 251"/>
                <a:gd name="T3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326">
                  <a:moveTo>
                    <a:pt x="95" y="326"/>
                  </a:moveTo>
                  <a:cubicBezTo>
                    <a:pt x="92" y="326"/>
                    <a:pt x="91" y="324"/>
                    <a:pt x="91" y="321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3"/>
                    <a:pt x="90" y="62"/>
                    <a:pt x="88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2"/>
                    <a:pt x="0" y="61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0" y="0"/>
                    <a:pt x="251" y="1"/>
                    <a:pt x="251" y="4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61"/>
                    <a:pt x="250" y="62"/>
                    <a:pt x="247" y="62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62" y="62"/>
                    <a:pt x="161" y="63"/>
                    <a:pt x="161" y="65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61" y="324"/>
                    <a:pt x="160" y="326"/>
                    <a:pt x="156" y="326"/>
                  </a:cubicBezTo>
                  <a:lnTo>
                    <a:pt x="95" y="326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383B3A3B-460B-4F0C-853F-7E6264928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1315"/>
              <a:ext cx="342" cy="445"/>
            </a:xfrm>
            <a:custGeom>
              <a:avLst/>
              <a:gdLst>
                <a:gd name="T0" fmla="*/ 0 w 253"/>
                <a:gd name="T1" fmla="*/ 4 h 326"/>
                <a:gd name="T2" fmla="*/ 5 w 253"/>
                <a:gd name="T3" fmla="*/ 0 h 326"/>
                <a:gd name="T4" fmla="*/ 66 w 253"/>
                <a:gd name="T5" fmla="*/ 0 h 326"/>
                <a:gd name="T6" fmla="*/ 71 w 253"/>
                <a:gd name="T7" fmla="*/ 4 h 326"/>
                <a:gd name="T8" fmla="*/ 71 w 253"/>
                <a:gd name="T9" fmla="*/ 127 h 326"/>
                <a:gd name="T10" fmla="*/ 73 w 253"/>
                <a:gd name="T11" fmla="*/ 130 h 326"/>
                <a:gd name="T12" fmla="*/ 180 w 253"/>
                <a:gd name="T13" fmla="*/ 130 h 326"/>
                <a:gd name="T14" fmla="*/ 183 w 253"/>
                <a:gd name="T15" fmla="*/ 127 h 326"/>
                <a:gd name="T16" fmla="*/ 183 w 253"/>
                <a:gd name="T17" fmla="*/ 4 h 326"/>
                <a:gd name="T18" fmla="*/ 188 w 253"/>
                <a:gd name="T19" fmla="*/ 0 h 326"/>
                <a:gd name="T20" fmla="*/ 249 w 253"/>
                <a:gd name="T21" fmla="*/ 0 h 326"/>
                <a:gd name="T22" fmla="*/ 253 w 253"/>
                <a:gd name="T23" fmla="*/ 4 h 326"/>
                <a:gd name="T24" fmla="*/ 253 w 253"/>
                <a:gd name="T25" fmla="*/ 321 h 326"/>
                <a:gd name="T26" fmla="*/ 249 w 253"/>
                <a:gd name="T27" fmla="*/ 326 h 326"/>
                <a:gd name="T28" fmla="*/ 188 w 253"/>
                <a:gd name="T29" fmla="*/ 326 h 326"/>
                <a:gd name="T30" fmla="*/ 183 w 253"/>
                <a:gd name="T31" fmla="*/ 321 h 326"/>
                <a:gd name="T32" fmla="*/ 183 w 253"/>
                <a:gd name="T33" fmla="*/ 195 h 326"/>
                <a:gd name="T34" fmla="*/ 180 w 253"/>
                <a:gd name="T35" fmla="*/ 193 h 326"/>
                <a:gd name="T36" fmla="*/ 73 w 253"/>
                <a:gd name="T37" fmla="*/ 193 h 326"/>
                <a:gd name="T38" fmla="*/ 71 w 253"/>
                <a:gd name="T39" fmla="*/ 195 h 326"/>
                <a:gd name="T40" fmla="*/ 71 w 253"/>
                <a:gd name="T41" fmla="*/ 321 h 326"/>
                <a:gd name="T42" fmla="*/ 66 w 253"/>
                <a:gd name="T43" fmla="*/ 326 h 326"/>
                <a:gd name="T44" fmla="*/ 5 w 253"/>
                <a:gd name="T45" fmla="*/ 326 h 326"/>
                <a:gd name="T46" fmla="*/ 0 w 253"/>
                <a:gd name="T47" fmla="*/ 321 h 326"/>
                <a:gd name="T48" fmla="*/ 0 w 253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326">
                  <a:moveTo>
                    <a:pt x="0" y="4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1" y="1"/>
                    <a:pt x="71" y="4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9"/>
                    <a:pt x="72" y="130"/>
                    <a:pt x="73" y="130"/>
                  </a:cubicBezTo>
                  <a:cubicBezTo>
                    <a:pt x="180" y="130"/>
                    <a:pt x="180" y="130"/>
                    <a:pt x="180" y="130"/>
                  </a:cubicBezTo>
                  <a:cubicBezTo>
                    <a:pt x="182" y="130"/>
                    <a:pt x="183" y="129"/>
                    <a:pt x="183" y="12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1"/>
                    <a:pt x="184" y="0"/>
                    <a:pt x="188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2" y="0"/>
                    <a:pt x="253" y="1"/>
                    <a:pt x="253" y="4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53" y="324"/>
                    <a:pt x="252" y="326"/>
                    <a:pt x="249" y="326"/>
                  </a:cubicBezTo>
                  <a:cubicBezTo>
                    <a:pt x="188" y="326"/>
                    <a:pt x="188" y="326"/>
                    <a:pt x="188" y="326"/>
                  </a:cubicBezTo>
                  <a:cubicBezTo>
                    <a:pt x="184" y="326"/>
                    <a:pt x="183" y="324"/>
                    <a:pt x="183" y="321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4"/>
                    <a:pt x="182" y="193"/>
                    <a:pt x="180" y="193"/>
                  </a:cubicBezTo>
                  <a:cubicBezTo>
                    <a:pt x="73" y="193"/>
                    <a:pt x="73" y="193"/>
                    <a:pt x="73" y="193"/>
                  </a:cubicBezTo>
                  <a:cubicBezTo>
                    <a:pt x="72" y="193"/>
                    <a:pt x="71" y="194"/>
                    <a:pt x="71" y="195"/>
                  </a:cubicBezTo>
                  <a:cubicBezTo>
                    <a:pt x="71" y="321"/>
                    <a:pt x="71" y="321"/>
                    <a:pt x="71" y="321"/>
                  </a:cubicBezTo>
                  <a:cubicBezTo>
                    <a:pt x="71" y="324"/>
                    <a:pt x="69" y="326"/>
                    <a:pt x="66" y="326"/>
                  </a:cubicBezTo>
                  <a:cubicBezTo>
                    <a:pt x="5" y="326"/>
                    <a:pt x="5" y="326"/>
                    <a:pt x="5" y="326"/>
                  </a:cubicBezTo>
                  <a:cubicBezTo>
                    <a:pt x="2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439440A5-54A0-4E33-82A4-A37D6F36F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1" y="1315"/>
              <a:ext cx="296" cy="445"/>
            </a:xfrm>
            <a:custGeom>
              <a:avLst/>
              <a:gdLst>
                <a:gd name="T0" fmla="*/ 0 w 219"/>
                <a:gd name="T1" fmla="*/ 4 h 326"/>
                <a:gd name="T2" fmla="*/ 4 w 219"/>
                <a:gd name="T3" fmla="*/ 0 h 326"/>
                <a:gd name="T4" fmla="*/ 214 w 219"/>
                <a:gd name="T5" fmla="*/ 0 h 326"/>
                <a:gd name="T6" fmla="*/ 219 w 219"/>
                <a:gd name="T7" fmla="*/ 4 h 326"/>
                <a:gd name="T8" fmla="*/ 219 w 219"/>
                <a:gd name="T9" fmla="*/ 56 h 326"/>
                <a:gd name="T10" fmla="*/ 214 w 219"/>
                <a:gd name="T11" fmla="*/ 61 h 326"/>
                <a:gd name="T12" fmla="*/ 73 w 219"/>
                <a:gd name="T13" fmla="*/ 61 h 326"/>
                <a:gd name="T14" fmla="*/ 70 w 219"/>
                <a:gd name="T15" fmla="*/ 63 h 326"/>
                <a:gd name="T16" fmla="*/ 70 w 219"/>
                <a:gd name="T17" fmla="*/ 128 h 326"/>
                <a:gd name="T18" fmla="*/ 73 w 219"/>
                <a:gd name="T19" fmla="*/ 131 h 326"/>
                <a:gd name="T20" fmla="*/ 190 w 219"/>
                <a:gd name="T21" fmla="*/ 131 h 326"/>
                <a:gd name="T22" fmla="*/ 195 w 219"/>
                <a:gd name="T23" fmla="*/ 136 h 326"/>
                <a:gd name="T24" fmla="*/ 195 w 219"/>
                <a:gd name="T25" fmla="*/ 187 h 326"/>
                <a:gd name="T26" fmla="*/ 190 w 219"/>
                <a:gd name="T27" fmla="*/ 192 h 326"/>
                <a:gd name="T28" fmla="*/ 73 w 219"/>
                <a:gd name="T29" fmla="*/ 192 h 326"/>
                <a:gd name="T30" fmla="*/ 70 w 219"/>
                <a:gd name="T31" fmla="*/ 194 h 326"/>
                <a:gd name="T32" fmla="*/ 70 w 219"/>
                <a:gd name="T33" fmla="*/ 262 h 326"/>
                <a:gd name="T34" fmla="*/ 73 w 219"/>
                <a:gd name="T35" fmla="*/ 265 h 326"/>
                <a:gd name="T36" fmla="*/ 214 w 219"/>
                <a:gd name="T37" fmla="*/ 265 h 326"/>
                <a:gd name="T38" fmla="*/ 219 w 219"/>
                <a:gd name="T39" fmla="*/ 270 h 326"/>
                <a:gd name="T40" fmla="*/ 219 w 219"/>
                <a:gd name="T41" fmla="*/ 321 h 326"/>
                <a:gd name="T42" fmla="*/ 214 w 219"/>
                <a:gd name="T43" fmla="*/ 326 h 326"/>
                <a:gd name="T44" fmla="*/ 4 w 219"/>
                <a:gd name="T45" fmla="*/ 326 h 326"/>
                <a:gd name="T46" fmla="*/ 0 w 219"/>
                <a:gd name="T47" fmla="*/ 321 h 326"/>
                <a:gd name="T48" fmla="*/ 0 w 219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326">
                  <a:moveTo>
                    <a:pt x="0" y="4"/>
                  </a:moveTo>
                  <a:cubicBezTo>
                    <a:pt x="0" y="1"/>
                    <a:pt x="1" y="0"/>
                    <a:pt x="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7" y="0"/>
                    <a:pt x="219" y="1"/>
                    <a:pt x="219" y="4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9"/>
                    <a:pt x="217" y="61"/>
                    <a:pt x="214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1"/>
                    <a:pt x="70" y="62"/>
                    <a:pt x="70" y="6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30"/>
                    <a:pt x="71" y="131"/>
                    <a:pt x="73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3" y="131"/>
                    <a:pt x="195" y="133"/>
                    <a:pt x="195" y="136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190"/>
                    <a:pt x="193" y="192"/>
                    <a:pt x="19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192"/>
                    <a:pt x="70" y="193"/>
                    <a:pt x="70" y="194"/>
                  </a:cubicBezTo>
                  <a:cubicBezTo>
                    <a:pt x="70" y="262"/>
                    <a:pt x="70" y="262"/>
                    <a:pt x="70" y="262"/>
                  </a:cubicBezTo>
                  <a:cubicBezTo>
                    <a:pt x="70" y="264"/>
                    <a:pt x="71" y="265"/>
                    <a:pt x="73" y="265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7" y="265"/>
                    <a:pt x="219" y="267"/>
                    <a:pt x="219" y="270"/>
                  </a:cubicBezTo>
                  <a:cubicBezTo>
                    <a:pt x="219" y="321"/>
                    <a:pt x="219" y="321"/>
                    <a:pt x="219" y="321"/>
                  </a:cubicBezTo>
                  <a:cubicBezTo>
                    <a:pt x="219" y="324"/>
                    <a:pt x="217" y="326"/>
                    <a:pt x="214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1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AA304254-7C54-429B-80DD-CDE48DF849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1" y="1315"/>
              <a:ext cx="332" cy="445"/>
            </a:xfrm>
            <a:custGeom>
              <a:avLst/>
              <a:gdLst>
                <a:gd name="T0" fmla="*/ 5 w 245"/>
                <a:gd name="T1" fmla="*/ 326 h 326"/>
                <a:gd name="T2" fmla="*/ 0 w 245"/>
                <a:gd name="T3" fmla="*/ 321 h 326"/>
                <a:gd name="T4" fmla="*/ 0 w 245"/>
                <a:gd name="T5" fmla="*/ 4 h 326"/>
                <a:gd name="T6" fmla="*/ 5 w 245"/>
                <a:gd name="T7" fmla="*/ 0 h 326"/>
                <a:gd name="T8" fmla="*/ 132 w 245"/>
                <a:gd name="T9" fmla="*/ 0 h 326"/>
                <a:gd name="T10" fmla="*/ 179 w 245"/>
                <a:gd name="T11" fmla="*/ 7 h 326"/>
                <a:gd name="T12" fmla="*/ 215 w 245"/>
                <a:gd name="T13" fmla="*/ 29 h 326"/>
                <a:gd name="T14" fmla="*/ 238 w 245"/>
                <a:gd name="T15" fmla="*/ 62 h 326"/>
                <a:gd name="T16" fmla="*/ 245 w 245"/>
                <a:gd name="T17" fmla="*/ 105 h 326"/>
                <a:gd name="T18" fmla="*/ 237 w 245"/>
                <a:gd name="T19" fmla="*/ 147 h 326"/>
                <a:gd name="T20" fmla="*/ 215 w 245"/>
                <a:gd name="T21" fmla="*/ 180 h 326"/>
                <a:gd name="T22" fmla="*/ 179 w 245"/>
                <a:gd name="T23" fmla="*/ 202 h 326"/>
                <a:gd name="T24" fmla="*/ 132 w 245"/>
                <a:gd name="T25" fmla="*/ 209 h 326"/>
                <a:gd name="T26" fmla="*/ 74 w 245"/>
                <a:gd name="T27" fmla="*/ 209 h 326"/>
                <a:gd name="T28" fmla="*/ 71 w 245"/>
                <a:gd name="T29" fmla="*/ 212 h 326"/>
                <a:gd name="T30" fmla="*/ 71 w 245"/>
                <a:gd name="T31" fmla="*/ 321 h 326"/>
                <a:gd name="T32" fmla="*/ 66 w 245"/>
                <a:gd name="T33" fmla="*/ 326 h 326"/>
                <a:gd name="T34" fmla="*/ 5 w 245"/>
                <a:gd name="T35" fmla="*/ 326 h 326"/>
                <a:gd name="T36" fmla="*/ 127 w 245"/>
                <a:gd name="T37" fmla="*/ 148 h 326"/>
                <a:gd name="T38" fmla="*/ 162 w 245"/>
                <a:gd name="T39" fmla="*/ 137 h 326"/>
                <a:gd name="T40" fmla="*/ 175 w 245"/>
                <a:gd name="T41" fmla="*/ 105 h 326"/>
                <a:gd name="T42" fmla="*/ 162 w 245"/>
                <a:gd name="T43" fmla="*/ 73 h 326"/>
                <a:gd name="T44" fmla="*/ 127 w 245"/>
                <a:gd name="T45" fmla="*/ 61 h 326"/>
                <a:gd name="T46" fmla="*/ 74 w 245"/>
                <a:gd name="T47" fmla="*/ 61 h 326"/>
                <a:gd name="T48" fmla="*/ 71 w 245"/>
                <a:gd name="T49" fmla="*/ 63 h 326"/>
                <a:gd name="T50" fmla="*/ 71 w 245"/>
                <a:gd name="T51" fmla="*/ 146 h 326"/>
                <a:gd name="T52" fmla="*/ 74 w 245"/>
                <a:gd name="T53" fmla="*/ 148 h 326"/>
                <a:gd name="T54" fmla="*/ 127 w 245"/>
                <a:gd name="T55" fmla="*/ 14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326">
                  <a:moveTo>
                    <a:pt x="5" y="326"/>
                  </a:moveTo>
                  <a:cubicBezTo>
                    <a:pt x="2" y="326"/>
                    <a:pt x="0" y="324"/>
                    <a:pt x="0" y="3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9" y="0"/>
                    <a:pt x="165" y="2"/>
                    <a:pt x="179" y="7"/>
                  </a:cubicBezTo>
                  <a:cubicBezTo>
                    <a:pt x="193" y="12"/>
                    <a:pt x="205" y="20"/>
                    <a:pt x="215" y="29"/>
                  </a:cubicBezTo>
                  <a:cubicBezTo>
                    <a:pt x="225" y="38"/>
                    <a:pt x="233" y="49"/>
                    <a:pt x="238" y="62"/>
                  </a:cubicBezTo>
                  <a:cubicBezTo>
                    <a:pt x="243" y="75"/>
                    <a:pt x="245" y="89"/>
                    <a:pt x="245" y="105"/>
                  </a:cubicBezTo>
                  <a:cubicBezTo>
                    <a:pt x="245" y="120"/>
                    <a:pt x="243" y="134"/>
                    <a:pt x="237" y="147"/>
                  </a:cubicBezTo>
                  <a:cubicBezTo>
                    <a:pt x="232" y="160"/>
                    <a:pt x="225" y="171"/>
                    <a:pt x="215" y="180"/>
                  </a:cubicBezTo>
                  <a:cubicBezTo>
                    <a:pt x="205" y="189"/>
                    <a:pt x="193" y="197"/>
                    <a:pt x="179" y="202"/>
                  </a:cubicBezTo>
                  <a:cubicBezTo>
                    <a:pt x="165" y="207"/>
                    <a:pt x="149" y="209"/>
                    <a:pt x="132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2" y="209"/>
                    <a:pt x="71" y="210"/>
                    <a:pt x="71" y="212"/>
                  </a:cubicBezTo>
                  <a:cubicBezTo>
                    <a:pt x="71" y="321"/>
                    <a:pt x="71" y="321"/>
                    <a:pt x="71" y="321"/>
                  </a:cubicBezTo>
                  <a:cubicBezTo>
                    <a:pt x="71" y="324"/>
                    <a:pt x="69" y="326"/>
                    <a:pt x="66" y="326"/>
                  </a:cubicBezTo>
                  <a:lnTo>
                    <a:pt x="5" y="326"/>
                  </a:lnTo>
                  <a:close/>
                  <a:moveTo>
                    <a:pt x="127" y="148"/>
                  </a:moveTo>
                  <a:cubicBezTo>
                    <a:pt x="142" y="148"/>
                    <a:pt x="154" y="144"/>
                    <a:pt x="162" y="137"/>
                  </a:cubicBezTo>
                  <a:cubicBezTo>
                    <a:pt x="171" y="129"/>
                    <a:pt x="175" y="118"/>
                    <a:pt x="175" y="105"/>
                  </a:cubicBezTo>
                  <a:cubicBezTo>
                    <a:pt x="175" y="91"/>
                    <a:pt x="171" y="81"/>
                    <a:pt x="162" y="73"/>
                  </a:cubicBezTo>
                  <a:cubicBezTo>
                    <a:pt x="154" y="65"/>
                    <a:pt x="142" y="61"/>
                    <a:pt x="127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2" y="61"/>
                    <a:pt x="71" y="62"/>
                    <a:pt x="71" y="63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1" y="147"/>
                    <a:pt x="72" y="148"/>
                    <a:pt x="74" y="148"/>
                  </a:cubicBezTo>
                  <a:lnTo>
                    <a:pt x="127" y="148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D39BAFC1-0E82-4A6A-BE58-94A564C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7" y="1307"/>
              <a:ext cx="347" cy="460"/>
            </a:xfrm>
            <a:custGeom>
              <a:avLst/>
              <a:gdLst>
                <a:gd name="T0" fmla="*/ 128 w 256"/>
                <a:gd name="T1" fmla="*/ 337 h 337"/>
                <a:gd name="T2" fmla="*/ 53 w 256"/>
                <a:gd name="T3" fmla="*/ 318 h 337"/>
                <a:gd name="T4" fmla="*/ 9 w 256"/>
                <a:gd name="T5" fmla="*/ 258 h 337"/>
                <a:gd name="T6" fmla="*/ 4 w 256"/>
                <a:gd name="T7" fmla="*/ 241 h 337"/>
                <a:gd name="T8" fmla="*/ 1 w 256"/>
                <a:gd name="T9" fmla="*/ 223 h 337"/>
                <a:gd name="T10" fmla="*/ 0 w 256"/>
                <a:gd name="T11" fmla="*/ 200 h 337"/>
                <a:gd name="T12" fmla="*/ 0 w 256"/>
                <a:gd name="T13" fmla="*/ 169 h 337"/>
                <a:gd name="T14" fmla="*/ 0 w 256"/>
                <a:gd name="T15" fmla="*/ 138 h 337"/>
                <a:gd name="T16" fmla="*/ 1 w 256"/>
                <a:gd name="T17" fmla="*/ 115 h 337"/>
                <a:gd name="T18" fmla="*/ 4 w 256"/>
                <a:gd name="T19" fmla="*/ 96 h 337"/>
                <a:gd name="T20" fmla="*/ 9 w 256"/>
                <a:gd name="T21" fmla="*/ 80 h 337"/>
                <a:gd name="T22" fmla="*/ 53 w 256"/>
                <a:gd name="T23" fmla="*/ 20 h 337"/>
                <a:gd name="T24" fmla="*/ 128 w 256"/>
                <a:gd name="T25" fmla="*/ 0 h 337"/>
                <a:gd name="T26" fmla="*/ 202 w 256"/>
                <a:gd name="T27" fmla="*/ 20 h 337"/>
                <a:gd name="T28" fmla="*/ 247 w 256"/>
                <a:gd name="T29" fmla="*/ 80 h 337"/>
                <a:gd name="T30" fmla="*/ 251 w 256"/>
                <a:gd name="T31" fmla="*/ 96 h 337"/>
                <a:gd name="T32" fmla="*/ 254 w 256"/>
                <a:gd name="T33" fmla="*/ 115 h 337"/>
                <a:gd name="T34" fmla="*/ 255 w 256"/>
                <a:gd name="T35" fmla="*/ 138 h 337"/>
                <a:gd name="T36" fmla="*/ 256 w 256"/>
                <a:gd name="T37" fmla="*/ 169 h 337"/>
                <a:gd name="T38" fmla="*/ 255 w 256"/>
                <a:gd name="T39" fmla="*/ 200 h 337"/>
                <a:gd name="T40" fmla="*/ 254 w 256"/>
                <a:gd name="T41" fmla="*/ 223 h 337"/>
                <a:gd name="T42" fmla="*/ 251 w 256"/>
                <a:gd name="T43" fmla="*/ 241 h 337"/>
                <a:gd name="T44" fmla="*/ 247 w 256"/>
                <a:gd name="T45" fmla="*/ 258 h 337"/>
                <a:gd name="T46" fmla="*/ 202 w 256"/>
                <a:gd name="T47" fmla="*/ 318 h 337"/>
                <a:gd name="T48" fmla="*/ 128 w 256"/>
                <a:gd name="T49" fmla="*/ 337 h 337"/>
                <a:gd name="T50" fmla="*/ 128 w 256"/>
                <a:gd name="T51" fmla="*/ 275 h 337"/>
                <a:gd name="T52" fmla="*/ 161 w 256"/>
                <a:gd name="T53" fmla="*/ 265 h 337"/>
                <a:gd name="T54" fmla="*/ 179 w 256"/>
                <a:gd name="T55" fmla="*/ 239 h 337"/>
                <a:gd name="T56" fmla="*/ 181 w 256"/>
                <a:gd name="T57" fmla="*/ 229 h 337"/>
                <a:gd name="T58" fmla="*/ 183 w 256"/>
                <a:gd name="T59" fmla="*/ 216 h 337"/>
                <a:gd name="T60" fmla="*/ 184 w 256"/>
                <a:gd name="T61" fmla="*/ 196 h 337"/>
                <a:gd name="T62" fmla="*/ 184 w 256"/>
                <a:gd name="T63" fmla="*/ 169 h 337"/>
                <a:gd name="T64" fmla="*/ 184 w 256"/>
                <a:gd name="T65" fmla="*/ 141 h 337"/>
                <a:gd name="T66" fmla="*/ 183 w 256"/>
                <a:gd name="T67" fmla="*/ 122 h 337"/>
                <a:gd name="T68" fmla="*/ 181 w 256"/>
                <a:gd name="T69" fmla="*/ 109 h 337"/>
                <a:gd name="T70" fmla="*/ 179 w 256"/>
                <a:gd name="T71" fmla="*/ 99 h 337"/>
                <a:gd name="T72" fmla="*/ 161 w 256"/>
                <a:gd name="T73" fmla="*/ 72 h 337"/>
                <a:gd name="T74" fmla="*/ 128 w 256"/>
                <a:gd name="T75" fmla="*/ 63 h 337"/>
                <a:gd name="T76" fmla="*/ 95 w 256"/>
                <a:gd name="T77" fmla="*/ 72 h 337"/>
                <a:gd name="T78" fmla="*/ 76 w 256"/>
                <a:gd name="T79" fmla="*/ 99 h 337"/>
                <a:gd name="T80" fmla="*/ 74 w 256"/>
                <a:gd name="T81" fmla="*/ 109 h 337"/>
                <a:gd name="T82" fmla="*/ 72 w 256"/>
                <a:gd name="T83" fmla="*/ 122 h 337"/>
                <a:gd name="T84" fmla="*/ 71 w 256"/>
                <a:gd name="T85" fmla="*/ 141 h 337"/>
                <a:gd name="T86" fmla="*/ 71 w 256"/>
                <a:gd name="T87" fmla="*/ 169 h 337"/>
                <a:gd name="T88" fmla="*/ 71 w 256"/>
                <a:gd name="T89" fmla="*/ 196 h 337"/>
                <a:gd name="T90" fmla="*/ 72 w 256"/>
                <a:gd name="T91" fmla="*/ 216 h 337"/>
                <a:gd name="T92" fmla="*/ 74 w 256"/>
                <a:gd name="T93" fmla="*/ 229 h 337"/>
                <a:gd name="T94" fmla="*/ 76 w 256"/>
                <a:gd name="T95" fmla="*/ 239 h 337"/>
                <a:gd name="T96" fmla="*/ 95 w 256"/>
                <a:gd name="T97" fmla="*/ 265 h 337"/>
                <a:gd name="T98" fmla="*/ 128 w 256"/>
                <a:gd name="T99" fmla="*/ 27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337">
                  <a:moveTo>
                    <a:pt x="128" y="337"/>
                  </a:moveTo>
                  <a:cubicBezTo>
                    <a:pt x="99" y="337"/>
                    <a:pt x="74" y="331"/>
                    <a:pt x="53" y="318"/>
                  </a:cubicBezTo>
                  <a:cubicBezTo>
                    <a:pt x="32" y="304"/>
                    <a:pt x="17" y="285"/>
                    <a:pt x="9" y="258"/>
                  </a:cubicBezTo>
                  <a:cubicBezTo>
                    <a:pt x="7" y="252"/>
                    <a:pt x="5" y="247"/>
                    <a:pt x="4" y="241"/>
                  </a:cubicBezTo>
                  <a:cubicBezTo>
                    <a:pt x="3" y="236"/>
                    <a:pt x="2" y="230"/>
                    <a:pt x="1" y="223"/>
                  </a:cubicBezTo>
                  <a:cubicBezTo>
                    <a:pt x="1" y="216"/>
                    <a:pt x="0" y="209"/>
                    <a:pt x="0" y="200"/>
                  </a:cubicBezTo>
                  <a:cubicBezTo>
                    <a:pt x="0" y="191"/>
                    <a:pt x="0" y="181"/>
                    <a:pt x="0" y="169"/>
                  </a:cubicBezTo>
                  <a:cubicBezTo>
                    <a:pt x="0" y="157"/>
                    <a:pt x="0" y="146"/>
                    <a:pt x="0" y="138"/>
                  </a:cubicBezTo>
                  <a:cubicBezTo>
                    <a:pt x="0" y="129"/>
                    <a:pt x="1" y="121"/>
                    <a:pt x="1" y="115"/>
                  </a:cubicBezTo>
                  <a:cubicBezTo>
                    <a:pt x="2" y="108"/>
                    <a:pt x="3" y="102"/>
                    <a:pt x="4" y="96"/>
                  </a:cubicBezTo>
                  <a:cubicBezTo>
                    <a:pt x="5" y="91"/>
                    <a:pt x="7" y="85"/>
                    <a:pt x="9" y="80"/>
                  </a:cubicBezTo>
                  <a:cubicBezTo>
                    <a:pt x="17" y="53"/>
                    <a:pt x="32" y="34"/>
                    <a:pt x="53" y="20"/>
                  </a:cubicBezTo>
                  <a:cubicBezTo>
                    <a:pt x="74" y="7"/>
                    <a:pt x="99" y="0"/>
                    <a:pt x="128" y="0"/>
                  </a:cubicBezTo>
                  <a:cubicBezTo>
                    <a:pt x="156" y="0"/>
                    <a:pt x="181" y="7"/>
                    <a:pt x="202" y="20"/>
                  </a:cubicBezTo>
                  <a:cubicBezTo>
                    <a:pt x="224" y="34"/>
                    <a:pt x="238" y="53"/>
                    <a:pt x="247" y="80"/>
                  </a:cubicBezTo>
                  <a:cubicBezTo>
                    <a:pt x="249" y="85"/>
                    <a:pt x="250" y="91"/>
                    <a:pt x="251" y="96"/>
                  </a:cubicBezTo>
                  <a:cubicBezTo>
                    <a:pt x="252" y="102"/>
                    <a:pt x="253" y="108"/>
                    <a:pt x="254" y="115"/>
                  </a:cubicBezTo>
                  <a:cubicBezTo>
                    <a:pt x="255" y="121"/>
                    <a:pt x="255" y="129"/>
                    <a:pt x="255" y="138"/>
                  </a:cubicBezTo>
                  <a:cubicBezTo>
                    <a:pt x="256" y="146"/>
                    <a:pt x="256" y="157"/>
                    <a:pt x="256" y="169"/>
                  </a:cubicBezTo>
                  <a:cubicBezTo>
                    <a:pt x="256" y="181"/>
                    <a:pt x="256" y="191"/>
                    <a:pt x="255" y="200"/>
                  </a:cubicBezTo>
                  <a:cubicBezTo>
                    <a:pt x="255" y="209"/>
                    <a:pt x="255" y="216"/>
                    <a:pt x="254" y="223"/>
                  </a:cubicBezTo>
                  <a:cubicBezTo>
                    <a:pt x="253" y="230"/>
                    <a:pt x="252" y="236"/>
                    <a:pt x="251" y="241"/>
                  </a:cubicBezTo>
                  <a:cubicBezTo>
                    <a:pt x="250" y="247"/>
                    <a:pt x="249" y="252"/>
                    <a:pt x="247" y="258"/>
                  </a:cubicBezTo>
                  <a:cubicBezTo>
                    <a:pt x="238" y="285"/>
                    <a:pt x="224" y="304"/>
                    <a:pt x="202" y="318"/>
                  </a:cubicBezTo>
                  <a:cubicBezTo>
                    <a:pt x="181" y="331"/>
                    <a:pt x="156" y="337"/>
                    <a:pt x="128" y="337"/>
                  </a:cubicBezTo>
                  <a:close/>
                  <a:moveTo>
                    <a:pt x="128" y="275"/>
                  </a:moveTo>
                  <a:cubicBezTo>
                    <a:pt x="141" y="275"/>
                    <a:pt x="152" y="272"/>
                    <a:pt x="161" y="265"/>
                  </a:cubicBezTo>
                  <a:cubicBezTo>
                    <a:pt x="169" y="259"/>
                    <a:pt x="176" y="250"/>
                    <a:pt x="179" y="239"/>
                  </a:cubicBezTo>
                  <a:cubicBezTo>
                    <a:pt x="180" y="236"/>
                    <a:pt x="181" y="233"/>
                    <a:pt x="181" y="229"/>
                  </a:cubicBezTo>
                  <a:cubicBezTo>
                    <a:pt x="182" y="225"/>
                    <a:pt x="183" y="221"/>
                    <a:pt x="183" y="216"/>
                  </a:cubicBezTo>
                  <a:cubicBezTo>
                    <a:pt x="184" y="210"/>
                    <a:pt x="184" y="204"/>
                    <a:pt x="184" y="196"/>
                  </a:cubicBezTo>
                  <a:cubicBezTo>
                    <a:pt x="184" y="188"/>
                    <a:pt x="184" y="179"/>
                    <a:pt x="184" y="169"/>
                  </a:cubicBezTo>
                  <a:cubicBezTo>
                    <a:pt x="184" y="158"/>
                    <a:pt x="184" y="149"/>
                    <a:pt x="184" y="141"/>
                  </a:cubicBezTo>
                  <a:cubicBezTo>
                    <a:pt x="184" y="134"/>
                    <a:pt x="184" y="127"/>
                    <a:pt x="183" y="122"/>
                  </a:cubicBezTo>
                  <a:cubicBezTo>
                    <a:pt x="183" y="117"/>
                    <a:pt x="182" y="112"/>
                    <a:pt x="181" y="109"/>
                  </a:cubicBezTo>
                  <a:cubicBezTo>
                    <a:pt x="181" y="105"/>
                    <a:pt x="180" y="102"/>
                    <a:pt x="179" y="99"/>
                  </a:cubicBezTo>
                  <a:cubicBezTo>
                    <a:pt x="176" y="88"/>
                    <a:pt x="169" y="79"/>
                    <a:pt x="161" y="72"/>
                  </a:cubicBezTo>
                  <a:cubicBezTo>
                    <a:pt x="152" y="66"/>
                    <a:pt x="141" y="63"/>
                    <a:pt x="128" y="63"/>
                  </a:cubicBezTo>
                  <a:cubicBezTo>
                    <a:pt x="114" y="63"/>
                    <a:pt x="103" y="66"/>
                    <a:pt x="95" y="72"/>
                  </a:cubicBezTo>
                  <a:cubicBezTo>
                    <a:pt x="86" y="79"/>
                    <a:pt x="80" y="88"/>
                    <a:pt x="76" y="99"/>
                  </a:cubicBezTo>
                  <a:cubicBezTo>
                    <a:pt x="75" y="102"/>
                    <a:pt x="75" y="105"/>
                    <a:pt x="74" y="109"/>
                  </a:cubicBezTo>
                  <a:cubicBezTo>
                    <a:pt x="73" y="112"/>
                    <a:pt x="73" y="117"/>
                    <a:pt x="72" y="122"/>
                  </a:cubicBezTo>
                  <a:cubicBezTo>
                    <a:pt x="72" y="127"/>
                    <a:pt x="71" y="134"/>
                    <a:pt x="71" y="141"/>
                  </a:cubicBezTo>
                  <a:cubicBezTo>
                    <a:pt x="71" y="149"/>
                    <a:pt x="71" y="158"/>
                    <a:pt x="71" y="169"/>
                  </a:cubicBezTo>
                  <a:cubicBezTo>
                    <a:pt x="71" y="179"/>
                    <a:pt x="71" y="188"/>
                    <a:pt x="71" y="196"/>
                  </a:cubicBezTo>
                  <a:cubicBezTo>
                    <a:pt x="71" y="204"/>
                    <a:pt x="72" y="210"/>
                    <a:pt x="72" y="216"/>
                  </a:cubicBezTo>
                  <a:cubicBezTo>
                    <a:pt x="73" y="221"/>
                    <a:pt x="73" y="225"/>
                    <a:pt x="74" y="229"/>
                  </a:cubicBezTo>
                  <a:cubicBezTo>
                    <a:pt x="75" y="233"/>
                    <a:pt x="75" y="236"/>
                    <a:pt x="76" y="239"/>
                  </a:cubicBezTo>
                  <a:cubicBezTo>
                    <a:pt x="80" y="250"/>
                    <a:pt x="86" y="259"/>
                    <a:pt x="95" y="265"/>
                  </a:cubicBezTo>
                  <a:cubicBezTo>
                    <a:pt x="103" y="272"/>
                    <a:pt x="114" y="275"/>
                    <a:pt x="128" y="275"/>
                  </a:cubicBez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21E3BBBE-AE98-4BAA-B018-37047E42D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4" y="1315"/>
              <a:ext cx="549" cy="445"/>
            </a:xfrm>
            <a:custGeom>
              <a:avLst/>
              <a:gdLst>
                <a:gd name="T0" fmla="*/ 266 w 405"/>
                <a:gd name="T1" fmla="*/ 326 h 326"/>
                <a:gd name="T2" fmla="*/ 259 w 405"/>
                <a:gd name="T3" fmla="*/ 321 h 326"/>
                <a:gd name="T4" fmla="*/ 203 w 405"/>
                <a:gd name="T5" fmla="*/ 118 h 326"/>
                <a:gd name="T6" fmla="*/ 202 w 405"/>
                <a:gd name="T7" fmla="*/ 118 h 326"/>
                <a:gd name="T8" fmla="*/ 145 w 405"/>
                <a:gd name="T9" fmla="*/ 321 h 326"/>
                <a:gd name="T10" fmla="*/ 138 w 405"/>
                <a:gd name="T11" fmla="*/ 326 h 326"/>
                <a:gd name="T12" fmla="*/ 90 w 405"/>
                <a:gd name="T13" fmla="*/ 326 h 326"/>
                <a:gd name="T14" fmla="*/ 85 w 405"/>
                <a:gd name="T15" fmla="*/ 321 h 326"/>
                <a:gd name="T16" fmla="*/ 0 w 405"/>
                <a:gd name="T17" fmla="*/ 4 h 326"/>
                <a:gd name="T18" fmla="*/ 4 w 405"/>
                <a:gd name="T19" fmla="*/ 0 h 326"/>
                <a:gd name="T20" fmla="*/ 66 w 405"/>
                <a:gd name="T21" fmla="*/ 0 h 326"/>
                <a:gd name="T22" fmla="*/ 72 w 405"/>
                <a:gd name="T23" fmla="*/ 4 h 326"/>
                <a:gd name="T24" fmla="*/ 119 w 405"/>
                <a:gd name="T25" fmla="*/ 209 h 326"/>
                <a:gd name="T26" fmla="*/ 120 w 405"/>
                <a:gd name="T27" fmla="*/ 209 h 326"/>
                <a:gd name="T28" fmla="*/ 175 w 405"/>
                <a:gd name="T29" fmla="*/ 4 h 326"/>
                <a:gd name="T30" fmla="*/ 182 w 405"/>
                <a:gd name="T31" fmla="*/ 0 h 326"/>
                <a:gd name="T32" fmla="*/ 223 w 405"/>
                <a:gd name="T33" fmla="*/ 0 h 326"/>
                <a:gd name="T34" fmla="*/ 229 w 405"/>
                <a:gd name="T35" fmla="*/ 4 h 326"/>
                <a:gd name="T36" fmla="*/ 287 w 405"/>
                <a:gd name="T37" fmla="*/ 209 h 326"/>
                <a:gd name="T38" fmla="*/ 288 w 405"/>
                <a:gd name="T39" fmla="*/ 209 h 326"/>
                <a:gd name="T40" fmla="*/ 333 w 405"/>
                <a:gd name="T41" fmla="*/ 4 h 326"/>
                <a:gd name="T42" fmla="*/ 339 w 405"/>
                <a:gd name="T43" fmla="*/ 0 h 326"/>
                <a:gd name="T44" fmla="*/ 400 w 405"/>
                <a:gd name="T45" fmla="*/ 0 h 326"/>
                <a:gd name="T46" fmla="*/ 404 w 405"/>
                <a:gd name="T47" fmla="*/ 4 h 326"/>
                <a:gd name="T48" fmla="*/ 320 w 405"/>
                <a:gd name="T49" fmla="*/ 321 h 326"/>
                <a:gd name="T50" fmla="*/ 314 w 405"/>
                <a:gd name="T51" fmla="*/ 326 h 326"/>
                <a:gd name="T52" fmla="*/ 266 w 405"/>
                <a:gd name="T5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5" h="326">
                  <a:moveTo>
                    <a:pt x="266" y="326"/>
                  </a:moveTo>
                  <a:cubicBezTo>
                    <a:pt x="262" y="326"/>
                    <a:pt x="260" y="324"/>
                    <a:pt x="259" y="321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45" y="321"/>
                    <a:pt x="145" y="321"/>
                    <a:pt x="145" y="321"/>
                  </a:cubicBezTo>
                  <a:cubicBezTo>
                    <a:pt x="144" y="324"/>
                    <a:pt x="142" y="326"/>
                    <a:pt x="138" y="326"/>
                  </a:cubicBezTo>
                  <a:cubicBezTo>
                    <a:pt x="90" y="326"/>
                    <a:pt x="90" y="326"/>
                    <a:pt x="90" y="326"/>
                  </a:cubicBezTo>
                  <a:cubicBezTo>
                    <a:pt x="88" y="326"/>
                    <a:pt x="86" y="324"/>
                    <a:pt x="85" y="3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1" y="1"/>
                    <a:pt x="72" y="4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76" y="1"/>
                    <a:pt x="178" y="0"/>
                    <a:pt x="182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6" y="0"/>
                    <a:pt x="228" y="1"/>
                    <a:pt x="229" y="4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88" y="209"/>
                    <a:pt x="288" y="209"/>
                  </a:cubicBezTo>
                  <a:cubicBezTo>
                    <a:pt x="333" y="4"/>
                    <a:pt x="333" y="4"/>
                    <a:pt x="333" y="4"/>
                  </a:cubicBezTo>
                  <a:cubicBezTo>
                    <a:pt x="333" y="1"/>
                    <a:pt x="335" y="0"/>
                    <a:pt x="339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3" y="0"/>
                    <a:pt x="405" y="1"/>
                    <a:pt x="404" y="4"/>
                  </a:cubicBezTo>
                  <a:cubicBezTo>
                    <a:pt x="320" y="321"/>
                    <a:pt x="320" y="321"/>
                    <a:pt x="320" y="321"/>
                  </a:cubicBezTo>
                  <a:cubicBezTo>
                    <a:pt x="319" y="324"/>
                    <a:pt x="317" y="326"/>
                    <a:pt x="314" y="326"/>
                  </a:cubicBezTo>
                  <a:lnTo>
                    <a:pt x="266" y="326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49CD3914-3379-4855-958C-505D5D7E02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6" y="1315"/>
              <a:ext cx="295" cy="445"/>
            </a:xfrm>
            <a:custGeom>
              <a:avLst/>
              <a:gdLst>
                <a:gd name="T0" fmla="*/ 0 w 218"/>
                <a:gd name="T1" fmla="*/ 4 h 326"/>
                <a:gd name="T2" fmla="*/ 4 w 218"/>
                <a:gd name="T3" fmla="*/ 0 h 326"/>
                <a:gd name="T4" fmla="*/ 214 w 218"/>
                <a:gd name="T5" fmla="*/ 0 h 326"/>
                <a:gd name="T6" fmla="*/ 218 w 218"/>
                <a:gd name="T7" fmla="*/ 4 h 326"/>
                <a:gd name="T8" fmla="*/ 218 w 218"/>
                <a:gd name="T9" fmla="*/ 56 h 326"/>
                <a:gd name="T10" fmla="*/ 214 w 218"/>
                <a:gd name="T11" fmla="*/ 61 h 326"/>
                <a:gd name="T12" fmla="*/ 73 w 218"/>
                <a:gd name="T13" fmla="*/ 61 h 326"/>
                <a:gd name="T14" fmla="*/ 70 w 218"/>
                <a:gd name="T15" fmla="*/ 63 h 326"/>
                <a:gd name="T16" fmla="*/ 70 w 218"/>
                <a:gd name="T17" fmla="*/ 128 h 326"/>
                <a:gd name="T18" fmla="*/ 73 w 218"/>
                <a:gd name="T19" fmla="*/ 131 h 326"/>
                <a:gd name="T20" fmla="*/ 190 w 218"/>
                <a:gd name="T21" fmla="*/ 131 h 326"/>
                <a:gd name="T22" fmla="*/ 195 w 218"/>
                <a:gd name="T23" fmla="*/ 136 h 326"/>
                <a:gd name="T24" fmla="*/ 195 w 218"/>
                <a:gd name="T25" fmla="*/ 187 h 326"/>
                <a:gd name="T26" fmla="*/ 190 w 218"/>
                <a:gd name="T27" fmla="*/ 192 h 326"/>
                <a:gd name="T28" fmla="*/ 73 w 218"/>
                <a:gd name="T29" fmla="*/ 192 h 326"/>
                <a:gd name="T30" fmla="*/ 70 w 218"/>
                <a:gd name="T31" fmla="*/ 194 h 326"/>
                <a:gd name="T32" fmla="*/ 70 w 218"/>
                <a:gd name="T33" fmla="*/ 262 h 326"/>
                <a:gd name="T34" fmla="*/ 73 w 218"/>
                <a:gd name="T35" fmla="*/ 265 h 326"/>
                <a:gd name="T36" fmla="*/ 214 w 218"/>
                <a:gd name="T37" fmla="*/ 265 h 326"/>
                <a:gd name="T38" fmla="*/ 218 w 218"/>
                <a:gd name="T39" fmla="*/ 270 h 326"/>
                <a:gd name="T40" fmla="*/ 218 w 218"/>
                <a:gd name="T41" fmla="*/ 321 h 326"/>
                <a:gd name="T42" fmla="*/ 214 w 218"/>
                <a:gd name="T43" fmla="*/ 326 h 326"/>
                <a:gd name="T44" fmla="*/ 4 w 218"/>
                <a:gd name="T45" fmla="*/ 326 h 326"/>
                <a:gd name="T46" fmla="*/ 0 w 218"/>
                <a:gd name="T47" fmla="*/ 321 h 326"/>
                <a:gd name="T48" fmla="*/ 0 w 218"/>
                <a:gd name="T49" fmla="*/ 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6">
                  <a:moveTo>
                    <a:pt x="0" y="4"/>
                  </a:moveTo>
                  <a:cubicBezTo>
                    <a:pt x="0" y="1"/>
                    <a:pt x="1" y="0"/>
                    <a:pt x="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7" y="0"/>
                    <a:pt x="218" y="1"/>
                    <a:pt x="218" y="4"/>
                  </a:cubicBezTo>
                  <a:cubicBezTo>
                    <a:pt x="218" y="56"/>
                    <a:pt x="218" y="56"/>
                    <a:pt x="218" y="56"/>
                  </a:cubicBezTo>
                  <a:cubicBezTo>
                    <a:pt x="218" y="59"/>
                    <a:pt x="217" y="61"/>
                    <a:pt x="214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1"/>
                    <a:pt x="70" y="62"/>
                    <a:pt x="70" y="6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30"/>
                    <a:pt x="71" y="131"/>
                    <a:pt x="73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3" y="131"/>
                    <a:pt x="195" y="133"/>
                    <a:pt x="195" y="136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190"/>
                    <a:pt x="193" y="192"/>
                    <a:pt x="19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1" y="192"/>
                    <a:pt x="70" y="193"/>
                    <a:pt x="70" y="194"/>
                  </a:cubicBezTo>
                  <a:cubicBezTo>
                    <a:pt x="70" y="262"/>
                    <a:pt x="70" y="262"/>
                    <a:pt x="70" y="262"/>
                  </a:cubicBezTo>
                  <a:cubicBezTo>
                    <a:pt x="70" y="264"/>
                    <a:pt x="71" y="265"/>
                    <a:pt x="73" y="265"/>
                  </a:cubicBezTo>
                  <a:cubicBezTo>
                    <a:pt x="214" y="265"/>
                    <a:pt x="214" y="265"/>
                    <a:pt x="214" y="265"/>
                  </a:cubicBezTo>
                  <a:cubicBezTo>
                    <a:pt x="217" y="265"/>
                    <a:pt x="218" y="267"/>
                    <a:pt x="218" y="270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8" y="324"/>
                    <a:pt x="217" y="326"/>
                    <a:pt x="214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1" y="326"/>
                    <a:pt x="0" y="324"/>
                    <a:pt x="0" y="32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0755BBC6-F8AF-438A-934F-DC1F007A49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42" y="1315"/>
              <a:ext cx="341" cy="445"/>
            </a:xfrm>
            <a:custGeom>
              <a:avLst/>
              <a:gdLst>
                <a:gd name="T0" fmla="*/ 180 w 252"/>
                <a:gd name="T1" fmla="*/ 326 h 326"/>
                <a:gd name="T2" fmla="*/ 173 w 252"/>
                <a:gd name="T3" fmla="*/ 321 h 326"/>
                <a:gd name="T4" fmla="*/ 117 w 252"/>
                <a:gd name="T5" fmla="*/ 202 h 326"/>
                <a:gd name="T6" fmla="*/ 73 w 252"/>
                <a:gd name="T7" fmla="*/ 202 h 326"/>
                <a:gd name="T8" fmla="*/ 70 w 252"/>
                <a:gd name="T9" fmla="*/ 205 h 326"/>
                <a:gd name="T10" fmla="*/ 70 w 252"/>
                <a:gd name="T11" fmla="*/ 321 h 326"/>
                <a:gd name="T12" fmla="*/ 65 w 252"/>
                <a:gd name="T13" fmla="*/ 326 h 326"/>
                <a:gd name="T14" fmla="*/ 4 w 252"/>
                <a:gd name="T15" fmla="*/ 326 h 326"/>
                <a:gd name="T16" fmla="*/ 0 w 252"/>
                <a:gd name="T17" fmla="*/ 321 h 326"/>
                <a:gd name="T18" fmla="*/ 0 w 252"/>
                <a:gd name="T19" fmla="*/ 4 h 326"/>
                <a:gd name="T20" fmla="*/ 4 w 252"/>
                <a:gd name="T21" fmla="*/ 0 h 326"/>
                <a:gd name="T22" fmla="*/ 134 w 252"/>
                <a:gd name="T23" fmla="*/ 0 h 326"/>
                <a:gd name="T24" fmla="*/ 180 w 252"/>
                <a:gd name="T25" fmla="*/ 7 h 326"/>
                <a:gd name="T26" fmla="*/ 215 w 252"/>
                <a:gd name="T27" fmla="*/ 28 h 326"/>
                <a:gd name="T28" fmla="*/ 237 w 252"/>
                <a:gd name="T29" fmla="*/ 60 h 326"/>
                <a:gd name="T30" fmla="*/ 245 w 252"/>
                <a:gd name="T31" fmla="*/ 101 h 326"/>
                <a:gd name="T32" fmla="*/ 230 w 252"/>
                <a:gd name="T33" fmla="*/ 156 h 326"/>
                <a:gd name="T34" fmla="*/ 187 w 252"/>
                <a:gd name="T35" fmla="*/ 192 h 326"/>
                <a:gd name="T36" fmla="*/ 252 w 252"/>
                <a:gd name="T37" fmla="*/ 320 h 326"/>
                <a:gd name="T38" fmla="*/ 252 w 252"/>
                <a:gd name="T39" fmla="*/ 324 h 326"/>
                <a:gd name="T40" fmla="*/ 248 w 252"/>
                <a:gd name="T41" fmla="*/ 326 h 326"/>
                <a:gd name="T42" fmla="*/ 180 w 252"/>
                <a:gd name="T43" fmla="*/ 326 h 326"/>
                <a:gd name="T44" fmla="*/ 131 w 252"/>
                <a:gd name="T45" fmla="*/ 142 h 326"/>
                <a:gd name="T46" fmla="*/ 163 w 252"/>
                <a:gd name="T47" fmla="*/ 131 h 326"/>
                <a:gd name="T48" fmla="*/ 175 w 252"/>
                <a:gd name="T49" fmla="*/ 101 h 326"/>
                <a:gd name="T50" fmla="*/ 163 w 252"/>
                <a:gd name="T51" fmla="*/ 72 h 326"/>
                <a:gd name="T52" fmla="*/ 131 w 252"/>
                <a:gd name="T53" fmla="*/ 61 h 326"/>
                <a:gd name="T54" fmla="*/ 73 w 252"/>
                <a:gd name="T55" fmla="*/ 61 h 326"/>
                <a:gd name="T56" fmla="*/ 70 w 252"/>
                <a:gd name="T57" fmla="*/ 63 h 326"/>
                <a:gd name="T58" fmla="*/ 70 w 252"/>
                <a:gd name="T59" fmla="*/ 139 h 326"/>
                <a:gd name="T60" fmla="*/ 73 w 252"/>
                <a:gd name="T61" fmla="*/ 142 h 326"/>
                <a:gd name="T62" fmla="*/ 131 w 252"/>
                <a:gd name="T63" fmla="*/ 14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26">
                  <a:moveTo>
                    <a:pt x="180" y="326"/>
                  </a:moveTo>
                  <a:cubicBezTo>
                    <a:pt x="177" y="326"/>
                    <a:pt x="174" y="324"/>
                    <a:pt x="173" y="321"/>
                  </a:cubicBezTo>
                  <a:cubicBezTo>
                    <a:pt x="117" y="202"/>
                    <a:pt x="117" y="202"/>
                    <a:pt x="117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1" y="202"/>
                    <a:pt x="70" y="203"/>
                    <a:pt x="70" y="205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70" y="324"/>
                    <a:pt x="69" y="326"/>
                    <a:pt x="65" y="32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1" y="326"/>
                    <a:pt x="0" y="324"/>
                    <a:pt x="0" y="3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51" y="0"/>
                    <a:pt x="166" y="2"/>
                    <a:pt x="180" y="7"/>
                  </a:cubicBezTo>
                  <a:cubicBezTo>
                    <a:pt x="193" y="12"/>
                    <a:pt x="205" y="19"/>
                    <a:pt x="215" y="28"/>
                  </a:cubicBezTo>
                  <a:cubicBezTo>
                    <a:pt x="225" y="37"/>
                    <a:pt x="232" y="48"/>
                    <a:pt x="237" y="60"/>
                  </a:cubicBezTo>
                  <a:cubicBezTo>
                    <a:pt x="243" y="73"/>
                    <a:pt x="245" y="86"/>
                    <a:pt x="245" y="101"/>
                  </a:cubicBezTo>
                  <a:cubicBezTo>
                    <a:pt x="245" y="122"/>
                    <a:pt x="240" y="140"/>
                    <a:pt x="230" y="156"/>
                  </a:cubicBezTo>
                  <a:cubicBezTo>
                    <a:pt x="220" y="172"/>
                    <a:pt x="206" y="184"/>
                    <a:pt x="187" y="192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52" y="322"/>
                    <a:pt x="252" y="323"/>
                    <a:pt x="252" y="324"/>
                  </a:cubicBezTo>
                  <a:cubicBezTo>
                    <a:pt x="251" y="325"/>
                    <a:pt x="250" y="326"/>
                    <a:pt x="248" y="326"/>
                  </a:cubicBezTo>
                  <a:lnTo>
                    <a:pt x="180" y="326"/>
                  </a:lnTo>
                  <a:close/>
                  <a:moveTo>
                    <a:pt x="131" y="142"/>
                  </a:moveTo>
                  <a:cubicBezTo>
                    <a:pt x="144" y="142"/>
                    <a:pt x="155" y="138"/>
                    <a:pt x="163" y="131"/>
                  </a:cubicBezTo>
                  <a:cubicBezTo>
                    <a:pt x="171" y="123"/>
                    <a:pt x="175" y="113"/>
                    <a:pt x="175" y="101"/>
                  </a:cubicBezTo>
                  <a:cubicBezTo>
                    <a:pt x="175" y="89"/>
                    <a:pt x="171" y="79"/>
                    <a:pt x="163" y="72"/>
                  </a:cubicBezTo>
                  <a:cubicBezTo>
                    <a:pt x="155" y="64"/>
                    <a:pt x="144" y="61"/>
                    <a:pt x="131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1" y="61"/>
                    <a:pt x="70" y="62"/>
                    <a:pt x="70" y="63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0" y="141"/>
                    <a:pt x="71" y="142"/>
                    <a:pt x="73" y="142"/>
                  </a:cubicBezTo>
                  <a:lnTo>
                    <a:pt x="131" y="142"/>
                  </a:lnTo>
                  <a:close/>
                </a:path>
              </a:pathLst>
            </a:custGeom>
            <a:solidFill>
              <a:srgbClr val="C7D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38138" y="319088"/>
            <a:ext cx="84550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38138" y="1115596"/>
            <a:ext cx="8455025" cy="514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62975" y="6554788"/>
            <a:ext cx="2778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61E3D471-19B9-4AC1-AA46-1AD48ABB06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099300" y="6576026"/>
            <a:ext cx="149225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900" smtClean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Date, 2019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822575" y="6576026"/>
            <a:ext cx="407987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 smtClean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Meeting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992AF2-BC38-48C5-AC00-B252CDC57748}"/>
              </a:ext>
            </a:extLst>
          </p:cNvPr>
          <p:cNvSpPr/>
          <p:nvPr userDrawn="1"/>
        </p:nvSpPr>
        <p:spPr bwMode="auto">
          <a:xfrm>
            <a:off x="4674550" y="1811708"/>
            <a:ext cx="871671" cy="76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13" r:id="rId7"/>
    <p:sldLayoutId id="2147483714" r:id="rId8"/>
    <p:sldLayoutId id="2147483706" r:id="rId9"/>
    <p:sldLayoutId id="2147483715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ransition spd="slow">
    <p:wip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Arial" panose="020B0604020202020204" pitchFamily="34" charset="0"/>
        </a:defRPr>
      </a:lvl9pPr>
    </p:titleStyle>
    <p:bodyStyle>
      <a:lvl1pPr marL="290513" indent="-290513" algn="l" rtl="0" eaLnBrk="0" fontAlgn="base" hangingPunct="0">
        <a:spcBef>
          <a:spcPct val="50000"/>
        </a:spcBef>
        <a:spcAft>
          <a:spcPct val="0"/>
        </a:spcAft>
        <a:buClr>
          <a:srgbClr val="17468F"/>
        </a:buClr>
        <a:buFont typeface="Arial" panose="020B0604020202020204" pitchFamily="34" charset="0"/>
        <a:buChar char="■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rgbClr val="F58D01"/>
        </a:buClr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rgbClr val="01963C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F2DD86-03B0-401F-B2BB-6BADA8258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871" y="3029085"/>
            <a:ext cx="5932512" cy="492443"/>
          </a:xfrm>
        </p:spPr>
        <p:txBody>
          <a:bodyPr/>
          <a:lstStyle/>
          <a:p>
            <a:pPr algn="ctr"/>
            <a:r>
              <a:rPr lang="en-US" sz="3200" dirty="0"/>
              <a:t>Transitioning to Adulthood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66654-3D64-AEEB-5ADC-C6DD216DA7FA}"/>
              </a:ext>
            </a:extLst>
          </p:cNvPr>
          <p:cNvSpPr txBox="1"/>
          <p:nvPr/>
        </p:nvSpPr>
        <p:spPr>
          <a:xfrm>
            <a:off x="2971800" y="3788229"/>
            <a:ext cx="41692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E7E6E6"/>
                </a:solidFill>
              </a:rPr>
              <a:t>Developing an Individual Day Program</a:t>
            </a:r>
          </a:p>
          <a:p>
            <a:pPr algn="ctr"/>
            <a:r>
              <a:rPr lang="en-US" sz="2400" dirty="0">
                <a:solidFill>
                  <a:srgbClr val="E7E6E6"/>
                </a:solidFill>
              </a:rPr>
              <a:t>“Perfect Day”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C10D2-787C-DA85-05BE-978ACAF7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3" y="4424262"/>
            <a:ext cx="2824123" cy="12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165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C699-7412-71D3-FAB9-0F546ACA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05700-3127-A3F9-831F-630DD1E3B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138" y="1202657"/>
            <a:ext cx="8686119" cy="5117564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75059"/>
                </a:solidFill>
              </a:rPr>
              <a:t>Slide content based on educational sessions developed for Parents/Caregivers of adults with IDD in Iredell County, NC to help parents plan for transition to adulthood: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375059"/>
              </a:solidFill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Pre-Transition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Transition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Adult Services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Special Services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Health &amp; Wellness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Sports &amp; Recreation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Parent/Caregiver Retirement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Preparing for Client Death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5059"/>
                </a:solidFill>
              </a:rPr>
              <a:t>Parent/Caregiver Deceased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E6ED4-2058-2C91-5AE8-2611A5B1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9C40-2E21-442E-8137-6872018ECA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83926-B2FD-CC1F-9034-6466E64308CA}"/>
              </a:ext>
            </a:extLst>
          </p:cNvPr>
          <p:cNvSpPr txBox="1"/>
          <p:nvPr/>
        </p:nvSpPr>
        <p:spPr>
          <a:xfrm>
            <a:off x="1856932" y="6492488"/>
            <a:ext cx="5092508" cy="276999"/>
          </a:xfrm>
          <a:prstGeom prst="rect">
            <a:avLst/>
          </a:prstGeom>
          <a:solidFill>
            <a:srgbClr val="222A3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E7E6E6"/>
                </a:solidFill>
              </a:rPr>
              <a:t>CLS Talks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DFA5D-4237-C68F-46E5-29095CDD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6" y="6475670"/>
            <a:ext cx="1350499" cy="384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41FCEF-14A3-B8C2-72AE-F696BF057C7A}"/>
              </a:ext>
            </a:extLst>
          </p:cNvPr>
          <p:cNvSpPr txBox="1"/>
          <p:nvPr/>
        </p:nvSpPr>
        <p:spPr>
          <a:xfrm>
            <a:off x="-185057" y="6150944"/>
            <a:ext cx="54428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/>
              <a:t>Note:  Resources based on North Carolina and neighboring states</a:t>
            </a:r>
          </a:p>
        </p:txBody>
      </p:sp>
    </p:spTree>
    <p:extLst>
      <p:ext uri="{BB962C8B-B14F-4D97-AF65-F5344CB8AC3E}">
        <p14:creationId xmlns:p14="http://schemas.microsoft.com/office/powerpoint/2010/main" val="30213601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D76B8-553C-B3BC-78D7-E6BAA7D0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C4BA-87DC-5C89-E5AC-524C82BD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E17BF-A5C7-283D-1E1A-677F59E118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75059"/>
                </a:solidFill>
              </a:rPr>
              <a:t>Higher Functioning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Wingate University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Julia’s Community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Appalachian State University</a:t>
            </a: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7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Scholars with Diverse Abilities Program</a:t>
            </a: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7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Autism Speaks Chapter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Western Carolina University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University Participant (UP) Program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Other College Programs for Disabilities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Marshall University - WV Autism Training Center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Beacon College - Leesburg, FL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Industry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The Precisionists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25712-5EA5-4FA3-9F9C-0ABC969170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75059"/>
                </a:solidFill>
              </a:rPr>
              <a:t>Mid-Level Functioning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Supported Employment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PACE Enterprises</a:t>
            </a: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7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Bitty &amp; Beau’s</a:t>
            </a: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700"/>
              <a:buChar char="○"/>
            </a:pPr>
            <a:r>
              <a:rPr lang="en-US" sz="1600" dirty="0" err="1">
                <a:solidFill>
                  <a:srgbClr val="375059"/>
                </a:solidFill>
              </a:rPr>
              <a:t>Cakeables</a:t>
            </a:r>
            <a:endParaRPr lang="en-US" sz="1600" dirty="0">
              <a:solidFill>
                <a:srgbClr val="375059"/>
              </a:solidFill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700"/>
              <a:buChar char="○"/>
            </a:pPr>
            <a:r>
              <a:rPr lang="en-US" sz="1600" dirty="0">
                <a:solidFill>
                  <a:srgbClr val="375059"/>
                </a:solidFill>
              </a:rPr>
              <a:t>McDonald’s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Higher Level of Independence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59AA-956F-3DD6-EBD2-29ED041E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9C40-2E21-442E-8137-6872018ECA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2D626-104B-AA9D-66A9-12E9388EB5BE}"/>
              </a:ext>
            </a:extLst>
          </p:cNvPr>
          <p:cNvSpPr txBox="1"/>
          <p:nvPr/>
        </p:nvSpPr>
        <p:spPr>
          <a:xfrm>
            <a:off x="1856932" y="6492488"/>
            <a:ext cx="5092508" cy="276999"/>
          </a:xfrm>
          <a:prstGeom prst="rect">
            <a:avLst/>
          </a:prstGeom>
          <a:solidFill>
            <a:srgbClr val="222A3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E7E6E6"/>
                </a:solidFill>
              </a:rPr>
              <a:t>CLS Talks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D649EA-154D-7A91-513A-6BEC50509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6" y="6475670"/>
            <a:ext cx="1350499" cy="384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874945-2DF1-0863-122D-18C2A931BEEE}"/>
              </a:ext>
            </a:extLst>
          </p:cNvPr>
          <p:cNvSpPr txBox="1"/>
          <p:nvPr/>
        </p:nvSpPr>
        <p:spPr>
          <a:xfrm>
            <a:off x="-185057" y="6150944"/>
            <a:ext cx="544285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/>
              <a:t>Note:  Resources based on North Carolina and neighboring states</a:t>
            </a:r>
          </a:p>
        </p:txBody>
      </p:sp>
    </p:spTree>
    <p:extLst>
      <p:ext uri="{BB962C8B-B14F-4D97-AF65-F5344CB8AC3E}">
        <p14:creationId xmlns:p14="http://schemas.microsoft.com/office/powerpoint/2010/main" val="30911338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C258-8D25-0DE9-DCF9-F35F1E3F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DFE1B-3C44-4E9B-6311-4726E44E6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138" y="1115596"/>
            <a:ext cx="6432776" cy="5117564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75059"/>
                </a:solidFill>
              </a:rPr>
              <a:t>Lower Functioning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Select an Agency Provider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One-on-One Support (RAP or Caregiver)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2000"/>
              <a:buChar char="●"/>
            </a:pPr>
            <a:r>
              <a:rPr lang="en-US" sz="1600" dirty="0">
                <a:solidFill>
                  <a:srgbClr val="375059"/>
                </a:solidFill>
              </a:rPr>
              <a:t>Create Daily Schedule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800"/>
              <a:buChar char="○"/>
            </a:pPr>
            <a:r>
              <a:rPr lang="en-US" sz="1600" b="1" dirty="0">
                <a:solidFill>
                  <a:srgbClr val="375059"/>
                </a:solidFill>
              </a:rPr>
              <a:t>Faith-based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800"/>
              <a:buChar char="○"/>
            </a:pPr>
            <a:r>
              <a:rPr lang="en-US" sz="1600" b="1" dirty="0">
                <a:solidFill>
                  <a:srgbClr val="375059"/>
                </a:solidFill>
              </a:rPr>
              <a:t>Supported Employment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800"/>
              <a:buChar char="○"/>
            </a:pPr>
            <a:r>
              <a:rPr lang="en-US" sz="1600" b="1" dirty="0">
                <a:solidFill>
                  <a:srgbClr val="375059"/>
                </a:solidFill>
              </a:rPr>
              <a:t>Educational/Skill Building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800"/>
              <a:buChar char="○"/>
            </a:pPr>
            <a:r>
              <a:rPr lang="en-US" sz="1600" b="1" dirty="0">
                <a:solidFill>
                  <a:srgbClr val="375059"/>
                </a:solidFill>
              </a:rPr>
              <a:t>Recreational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5059"/>
              </a:buClr>
              <a:buSzPts val="1800"/>
              <a:buChar char="○"/>
            </a:pPr>
            <a:r>
              <a:rPr lang="en-US" sz="1600" b="1" dirty="0">
                <a:solidFill>
                  <a:srgbClr val="375059"/>
                </a:solidFill>
              </a:rPr>
              <a:t>Professional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037D8-BD0A-7F3A-586F-14CAABF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9C40-2E21-442E-8137-6872018ECA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Google Shape;107;p22">
            <a:extLst>
              <a:ext uri="{FF2B5EF4-FFF2-40B4-BE49-F238E27FC236}">
                <a16:creationId xmlns:a16="http://schemas.microsoft.com/office/drawing/2014/main" id="{FABBE592-A40C-D130-E8D6-2A5172D81DCD}"/>
              </a:ext>
            </a:extLst>
          </p:cNvPr>
          <p:cNvSpPr txBox="1"/>
          <p:nvPr/>
        </p:nvSpPr>
        <p:spPr>
          <a:xfrm>
            <a:off x="4663007" y="2388537"/>
            <a:ext cx="22455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2"/>
                </a:solidFill>
              </a:rPr>
              <a:t>Community Living and Support (CLS) = 28* hrs</a:t>
            </a: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2"/>
                </a:solidFill>
              </a:rPr>
              <a:t>Supported Employment = 12* hrs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7" name="Google Shape;106;p22">
            <a:extLst>
              <a:ext uri="{FF2B5EF4-FFF2-40B4-BE49-F238E27FC236}">
                <a16:creationId xmlns:a16="http://schemas.microsoft.com/office/drawing/2014/main" id="{40A19165-68CD-A866-5EB7-D2FED1B072E2}"/>
              </a:ext>
            </a:extLst>
          </p:cNvPr>
          <p:cNvSpPr/>
          <p:nvPr/>
        </p:nvSpPr>
        <p:spPr>
          <a:xfrm>
            <a:off x="4334158" y="2547257"/>
            <a:ext cx="237842" cy="869784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DA833-63DB-3E70-C765-364B48081289}"/>
              </a:ext>
            </a:extLst>
          </p:cNvPr>
          <p:cNvSpPr txBox="1"/>
          <p:nvPr/>
        </p:nvSpPr>
        <p:spPr>
          <a:xfrm>
            <a:off x="517070" y="5959929"/>
            <a:ext cx="587284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* Dependent on Home &amp; Community Based Services (HCBS) Waiver program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8F65F-3C60-5A70-F737-07AD4643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6" y="6475670"/>
            <a:ext cx="1350499" cy="384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02699A-83EF-72BE-53E5-67ED20D3D56E}"/>
              </a:ext>
            </a:extLst>
          </p:cNvPr>
          <p:cNvSpPr txBox="1"/>
          <p:nvPr/>
        </p:nvSpPr>
        <p:spPr>
          <a:xfrm>
            <a:off x="1856932" y="6492488"/>
            <a:ext cx="5092508" cy="276999"/>
          </a:xfrm>
          <a:prstGeom prst="rect">
            <a:avLst/>
          </a:prstGeom>
          <a:solidFill>
            <a:srgbClr val="222A3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E7E6E6"/>
                </a:solidFill>
              </a:rPr>
              <a:t>CLS Talks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4E593-9202-74FF-D5C9-9A44FBE6B473}"/>
              </a:ext>
            </a:extLst>
          </p:cNvPr>
          <p:cNvSpPr txBox="1"/>
          <p:nvPr/>
        </p:nvSpPr>
        <p:spPr>
          <a:xfrm>
            <a:off x="1266093" y="4484392"/>
            <a:ext cx="70338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What Would You Like Your Son’s Day to Look Like?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ECE2C-74F7-D4F5-0882-D41A227A0598}"/>
              </a:ext>
            </a:extLst>
          </p:cNvPr>
          <p:cNvSpPr txBox="1"/>
          <p:nvPr/>
        </p:nvSpPr>
        <p:spPr>
          <a:xfrm>
            <a:off x="5399314" y="5261527"/>
            <a:ext cx="21717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/>
              <a:t>Summit DD Akron OH</a:t>
            </a:r>
          </a:p>
        </p:txBody>
      </p:sp>
    </p:spTree>
    <p:extLst>
      <p:ext uri="{BB962C8B-B14F-4D97-AF65-F5344CB8AC3E}">
        <p14:creationId xmlns:p14="http://schemas.microsoft.com/office/powerpoint/2010/main" val="16188891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CF4E7-3E88-9A39-0D23-9CB3CAFA9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0C31-147F-C391-2592-99F3FF33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46DBD-9664-5FBA-F845-920ADC75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9C40-2E21-442E-8137-6872018ECA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C8A77-1B39-3101-5535-2B2B359C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6" y="6475670"/>
            <a:ext cx="1350499" cy="384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447F0B-94C3-B498-394E-79257B2177DD}"/>
              </a:ext>
            </a:extLst>
          </p:cNvPr>
          <p:cNvSpPr txBox="1"/>
          <p:nvPr/>
        </p:nvSpPr>
        <p:spPr>
          <a:xfrm>
            <a:off x="1856932" y="6492488"/>
            <a:ext cx="5092508" cy="276999"/>
          </a:xfrm>
          <a:prstGeom prst="rect">
            <a:avLst/>
          </a:prstGeom>
          <a:solidFill>
            <a:srgbClr val="222A3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E7E6E6"/>
                </a:solidFill>
              </a:rPr>
              <a:t>CLS Talks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F2147-23E0-A3D3-FD44-8B14780F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18" y="1438453"/>
            <a:ext cx="8793163" cy="35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849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 algn="ctr">
          <a:defRPr sz="11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E427C"/>
        </a:lt2>
        <a:accent1>
          <a:srgbClr val="255E91"/>
        </a:accent1>
        <a:accent2>
          <a:srgbClr val="FCB131"/>
        </a:accent2>
        <a:accent3>
          <a:srgbClr val="FFFFFF"/>
        </a:accent3>
        <a:accent4>
          <a:srgbClr val="000000"/>
        </a:accent4>
        <a:accent5>
          <a:srgbClr val="ACB6C7"/>
        </a:accent5>
        <a:accent6>
          <a:srgbClr val="E4A02B"/>
        </a:accent6>
        <a:hlink>
          <a:srgbClr val="90AD5D"/>
        </a:hlink>
        <a:folHlink>
          <a:srgbClr val="9F3E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3083BD"/>
        </a:accent1>
        <a:accent2>
          <a:srgbClr val="EB9422"/>
        </a:accent2>
        <a:accent3>
          <a:srgbClr val="FFFFFF"/>
        </a:accent3>
        <a:accent4>
          <a:srgbClr val="000000"/>
        </a:accent4>
        <a:accent5>
          <a:srgbClr val="ADC1DB"/>
        </a:accent5>
        <a:accent6>
          <a:srgbClr val="D5861E"/>
        </a:accent6>
        <a:hlink>
          <a:srgbClr val="76B443"/>
        </a:hlink>
        <a:folHlink>
          <a:srgbClr val="C874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3083BD"/>
        </a:accent1>
        <a:accent2>
          <a:srgbClr val="EB9422"/>
        </a:accent2>
        <a:accent3>
          <a:srgbClr val="FFFFFF"/>
        </a:accent3>
        <a:accent4>
          <a:srgbClr val="000000"/>
        </a:accent4>
        <a:accent5>
          <a:srgbClr val="ADC1DB"/>
        </a:accent5>
        <a:accent6>
          <a:srgbClr val="D5861E"/>
        </a:accent6>
        <a:hlink>
          <a:srgbClr val="76B443"/>
        </a:hlink>
        <a:folHlink>
          <a:srgbClr val="B56A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5BA1F341C064F9DC9A8DDEA62CB2B" ma:contentTypeVersion="12" ma:contentTypeDescription="Create a new document." ma:contentTypeScope="" ma:versionID="f3ee04a23eb4318f9e5db33b7e805584">
  <xsd:schema xmlns:xsd="http://www.w3.org/2001/XMLSchema" xmlns:xs="http://www.w3.org/2001/XMLSchema" xmlns:p="http://schemas.microsoft.com/office/2006/metadata/properties" xmlns:ns3="295633d8-2a67-44e3-864d-60797ac0fd3e" xmlns:ns4="2e70c5a3-efb1-4cf5-9dd9-97f0a0b98352" targetNamespace="http://schemas.microsoft.com/office/2006/metadata/properties" ma:root="true" ma:fieldsID="3d94d4539ea85d4ef3d15b8912e9a65b" ns3:_="" ns4:_="">
    <xsd:import namespace="295633d8-2a67-44e3-864d-60797ac0fd3e"/>
    <xsd:import namespace="2e70c5a3-efb1-4cf5-9dd9-97f0a0b983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633d8-2a67-44e3-864d-60797ac0f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0c5a3-efb1-4cf5-9dd9-97f0a0b98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C34933-A214-41EB-9EFE-7330B61C1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633d8-2a67-44e3-864d-60797ac0fd3e"/>
    <ds:schemaRef ds:uri="2e70c5a3-efb1-4cf5-9dd9-97f0a0b98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7C75DD-1944-46CA-844E-CBFBEAB7C5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992624-1C6A-4E89-AA60-614B903B6E82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295633d8-2a67-44e3-864d-60797ac0fd3e"/>
    <ds:schemaRef ds:uri="http://schemas.microsoft.com/office/2006/metadata/properties"/>
    <ds:schemaRef ds:uri="2e70c5a3-efb1-4cf5-9dd9-97f0a0b98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247</Words>
  <Application>Microsoft Office PowerPoint</Application>
  <PresentationFormat>On-screen Show (4:3)</PresentationFormat>
  <Paragraphs>69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Default Design</vt:lpstr>
      <vt:lpstr>PowerPoint Presentation</vt:lpstr>
      <vt:lpstr>Background</vt:lpstr>
      <vt:lpstr>Transition Options</vt:lpstr>
      <vt:lpstr>Transition Options</vt:lpstr>
      <vt:lpstr>Schedule Template</vt:lpstr>
    </vt:vector>
  </TitlesOfParts>
  <Company>FirstEnergy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Name:  XXX Checkpoint</dc:title>
  <dc:creator>Corporate Communications</dc:creator>
  <cp:lastModifiedBy>Denise Ralston</cp:lastModifiedBy>
  <cp:revision>3</cp:revision>
  <cp:lastPrinted>2021-08-23T17:45:06Z</cp:lastPrinted>
  <dcterms:created xsi:type="dcterms:W3CDTF">2007-08-17T12:38:12Z</dcterms:created>
  <dcterms:modified xsi:type="dcterms:W3CDTF">2025-05-12T22:44:56Z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0x01010060A5BA1F341C064F9DC9A8DDEA62CB2B</vt:lpwstr>
  </property>
  <property fmtid="{D5CDD505-2E9C-101B-9397-08002B2CF9AE}" pid="3" name="AuthorIds_UIVersion_1536">
    <vt:lpwstr>768</vt:lpwstr>
  </property>
  <property fmtid="{D5CDD505-2E9C-101B-9397-08002B2CF9AE}" pid="4" name="AuthorIds_UIVersion_2048">
    <vt:lpwstr>189</vt:lpwstr>
  </property>
</Properties>
</file>